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92"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9" r:id="rId16"/>
    <p:sldId id="280" r:id="rId17"/>
    <p:sldId id="281" r:id="rId18"/>
    <p:sldId id="282" r:id="rId19"/>
    <p:sldId id="283" r:id="rId20"/>
    <p:sldId id="284" r:id="rId21"/>
    <p:sldId id="285" r:id="rId22"/>
    <p:sldId id="286" r:id="rId23"/>
    <p:sldId id="287" r:id="rId24"/>
    <p:sldId id="288" r:id="rId25"/>
    <p:sldId id="270" r:id="rId26"/>
    <p:sldId id="275" r:id="rId27"/>
    <p:sldId id="271" r:id="rId28"/>
    <p:sldId id="272" r:id="rId29"/>
    <p:sldId id="273" r:id="rId30"/>
    <p:sldId id="274" r:id="rId31"/>
    <p:sldId id="276" r:id="rId32"/>
    <p:sldId id="277" r:id="rId33"/>
    <p:sldId id="278" r:id="rId3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AD1BAE14-0ACE-4840-8A36-FD9EEF8E0FB2}">
          <p14:sldIdLst>
            <p14:sldId id="256"/>
            <p14:sldId id="257"/>
            <p14:sldId id="258"/>
            <p14:sldId id="259"/>
            <p14:sldId id="260"/>
            <p14:sldId id="261"/>
            <p14:sldId id="262"/>
            <p14:sldId id="263"/>
            <p14:sldId id="264"/>
            <p14:sldId id="265"/>
            <p14:sldId id="266"/>
            <p14:sldId id="267"/>
            <p14:sldId id="268"/>
            <p14:sldId id="269"/>
            <p14:sldId id="279"/>
          </p14:sldIdLst>
        </p14:section>
        <p14:section name="Untitled Section" id="{99D85374-3252-4594-89B5-E6DDE9C8AF95}">
          <p14:sldIdLst>
            <p14:sldId id="280"/>
            <p14:sldId id="281"/>
            <p14:sldId id="282"/>
            <p14:sldId id="283"/>
            <p14:sldId id="284"/>
            <p14:sldId id="285"/>
            <p14:sldId id="286"/>
            <p14:sldId id="287"/>
            <p14:sldId id="288"/>
            <p14:sldId id="270"/>
            <p14:sldId id="275"/>
            <p14:sldId id="271"/>
            <p14:sldId id="272"/>
            <p14:sldId id="273"/>
            <p14:sldId id="274"/>
            <p14:sldId id="276"/>
            <p14:sldId id="277"/>
            <p14:sldId id="27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98" d="100"/>
          <a:sy n="98" d="100"/>
        </p:scale>
        <p:origin x="11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a:t>Click to edit Master title style</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6DFF08F-DC6B-4601-B491-B0F83F6DD2DA}" type="datetimeFigureOut">
              <a:rPr lang="en-US" smtClean="0"/>
              <a:t>9/26/2022</a:t>
            </a:fld>
            <a:endParaRPr lang="en-US" dirty="0"/>
          </a:p>
        </p:txBody>
      </p:sp>
      <p:sp>
        <p:nvSpPr>
          <p:cNvPr id="5" name="Footer Placeholder 4"/>
          <p:cNvSpPr>
            <a:spLocks noGrp="1"/>
          </p:cNvSpPr>
          <p:nvPr>
            <p:ph type="ftr" sz="quarter" idx="11"/>
          </p:nvPr>
        </p:nvSpPr>
        <p:spPr>
          <a:xfrm>
            <a:off x="5332412" y="5883275"/>
            <a:ext cx="4324044" cy="365125"/>
          </a:xfrm>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128141366"/>
      </p:ext>
    </p:extLst>
  </p:cSld>
  <p:clrMapOvr>
    <a:masterClrMapping/>
  </p:clrMapOvr>
  <p:transition spd="slow">
    <p:randomBar dir="vert"/>
    <p:sndAc>
      <p:stSnd>
        <p:snd r:embed="rId1" name="click.wav"/>
      </p:stSnd>
    </p:sndAc>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6DFF08F-DC6B-4601-B491-B0F83F6DD2DA}" type="datetimeFigureOut">
              <a:rPr lang="en-US" smtClean="0"/>
              <a:pPr/>
              <a:t>9/26/2022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3754109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6DFF08F-DC6B-4601-B491-B0F83F6DD2DA}" type="datetimeFigureOut">
              <a:rPr lang="en-US" smtClean="0"/>
              <a:pPr/>
              <a:t>9/26/2022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8643898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6DFF08F-DC6B-4601-B491-B0F83F6DD2DA}" type="datetimeFigureOut">
              <a:rPr lang="en-US" smtClean="0"/>
              <a:pPr/>
              <a:t>9/26/2022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4767416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6DFF08F-DC6B-4601-B491-B0F83F6DD2DA}" type="datetimeFigureOut">
              <a:rPr lang="en-US" smtClean="0"/>
              <a:pPr/>
              <a:t>9/26/2022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41067026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6DFF08F-DC6B-4601-B491-B0F83F6DD2DA}" type="datetimeFigureOut">
              <a:rPr lang="en-US" smtClean="0"/>
              <a:pPr/>
              <a:t>9/26/2022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37978036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6DFF08F-DC6B-4601-B491-B0F83F6DD2DA}" type="datetimeFigureOut">
              <a:rPr lang="en-US" smtClean="0"/>
              <a:pPr/>
              <a:t>9/26/2022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6783624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6DFF08F-DC6B-4601-B491-B0F83F6DD2DA}" type="datetimeFigureOut">
              <a:rPr lang="en-US" smtClean="0"/>
              <a:pPr/>
              <a:t>9/26/2022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40675357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6DFF08F-DC6B-4601-B491-B0F83F6DD2DA}" type="datetimeFigureOut">
              <a:rPr lang="en-US" smtClean="0"/>
              <a:pPr/>
              <a:t>9/26/2022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4460343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6DFF08F-DC6B-4601-B491-B0F83F6DD2DA}" type="datetimeFigureOut">
              <a:rPr lang="en-US" smtClean="0"/>
              <a:pPr/>
              <a:t>9/26/2022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951856" y="5867131"/>
            <a:ext cx="551167" cy="365125"/>
          </a:xfrm>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42898949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6DFF08F-DC6B-4601-B491-B0F83F6DD2DA}" type="datetimeFigureOut">
              <a:rPr lang="en-US" smtClean="0"/>
              <a:t>9/26/2022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4009367763"/>
      </p:ext>
    </p:extLst>
  </p:cSld>
  <p:clrMapOvr>
    <a:masterClrMapping/>
  </p:clrMapOvr>
  <p:transition spd="slow">
    <p:randomBar dir="vert"/>
    <p:sndAc>
      <p:stSnd>
        <p:snd r:embed="rId1" name="click.wav"/>
      </p:stSnd>
    </p:sndAc>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6DFF08F-DC6B-4601-B491-B0F83F6DD2DA}" type="datetimeFigureOut">
              <a:rPr lang="en-US" smtClean="0"/>
              <a:pPr/>
              <a:t>9/26/2022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6954693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6DFF08F-DC6B-4601-B491-B0F83F6DD2DA}" type="datetimeFigureOut">
              <a:rPr lang="en-US" smtClean="0"/>
              <a:pPr/>
              <a:t>9/26/2022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4651332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6DFF08F-DC6B-4601-B491-B0F83F6DD2DA}" type="datetimeFigureOut">
              <a:rPr lang="en-US" smtClean="0"/>
              <a:t>9/26/2022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737314268"/>
      </p:ext>
    </p:extLst>
  </p:cSld>
  <p:clrMapOvr>
    <a:masterClrMapping/>
  </p:clrMapOvr>
  <p:transition spd="slow">
    <p:randomBar dir="vert"/>
    <p:sndAc>
      <p:stSnd>
        <p:snd r:embed="rId1" name="click.wav"/>
      </p:stSnd>
    </p:sndAc>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6DFF08F-DC6B-4601-B491-B0F83F6DD2DA}" type="datetimeFigureOut">
              <a:rPr lang="en-US" smtClean="0"/>
              <a:t>9/26/2022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4082004509"/>
      </p:ext>
    </p:extLst>
  </p:cSld>
  <p:clrMapOvr>
    <a:masterClrMapping/>
  </p:clrMapOvr>
  <p:transition spd="slow">
    <p:randomBar dir="vert"/>
    <p:sndAc>
      <p:stSnd>
        <p:snd r:embed="rId1" name="click.wav"/>
      </p:stSnd>
    </p:sndAc>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6DFF08F-DC6B-4601-B491-B0F83F6DD2DA}" type="datetimeFigureOut">
              <a:rPr lang="en-US" smtClean="0"/>
              <a:pPr/>
              <a:t>9/26/2022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4842143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6DFF08F-DC6B-4601-B491-B0F83F6DD2DA}" type="datetimeFigureOut">
              <a:rPr lang="en-US" smtClean="0"/>
              <a:t>9/26/2022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887751757"/>
      </p:ext>
    </p:extLst>
  </p:cSld>
  <p:clrMapOvr>
    <a:masterClrMapping/>
  </p:clrMapOvr>
  <p:transition spd="slow">
    <p:randomBar dir="vert"/>
    <p:sndAc>
      <p:stSnd>
        <p:snd r:embed="rId1" name="click.wav"/>
      </p:stSnd>
    </p:sndAc>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audio" Target="../media/audio1.wav"/><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96DFF08F-DC6B-4601-B491-B0F83F6DD2DA}" type="datetimeFigureOut">
              <a:rPr lang="en-US" smtClean="0"/>
              <a:pPr/>
              <a:t>9/26/2022</a:t>
            </a:fld>
            <a:endParaRPr lang="en-US" dirty="0"/>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567247209"/>
      </p:ext>
    </p:extLst>
  </p:cSld>
  <p:clrMap bg1="lt1" tx1="dk1" bg2="lt2" tx2="dk2" accent1="accent1" accent2="accent2" accent3="accent3" accent4="accent4" accent5="accent5" accent6="accent6" hlink="hlink" folHlink="folHlink"/>
  <p:sldLayoutIdLst>
    <p:sldLayoutId id="2147483793" r:id="rId1"/>
    <p:sldLayoutId id="2147483794" r:id="rId2"/>
    <p:sldLayoutId id="2147483795" r:id="rId3"/>
    <p:sldLayoutId id="2147483796" r:id="rId4"/>
    <p:sldLayoutId id="2147483797" r:id="rId5"/>
    <p:sldLayoutId id="2147483798" r:id="rId6"/>
    <p:sldLayoutId id="2147483799" r:id="rId7"/>
    <p:sldLayoutId id="2147483800" r:id="rId8"/>
    <p:sldLayoutId id="2147483801" r:id="rId9"/>
    <p:sldLayoutId id="2147483802" r:id="rId10"/>
    <p:sldLayoutId id="2147483803" r:id="rId11"/>
    <p:sldLayoutId id="2147483804" r:id="rId12"/>
    <p:sldLayoutId id="2147483805" r:id="rId13"/>
    <p:sldLayoutId id="2147483806" r:id="rId14"/>
    <p:sldLayoutId id="2147483807" r:id="rId15"/>
    <p:sldLayoutId id="2147483808" r:id="rId16"/>
    <p:sldLayoutId id="2147483809" r:id="rId17"/>
  </p:sldLayoutIdLst>
  <p:transition spd="slow">
    <p:randomBar dir="vert"/>
    <p:sndAc>
      <p:stSnd>
        <p:snd r:embed="rId19" name="click.wav"/>
      </p:stSnd>
    </p:sndAc>
  </p:transition>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s://www.slideshare.net/" TargetMode="External"/><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hyperlink" Target="https://www.fitternity.com/" TargetMode="External"/><Relationship Id="rId4" Type="http://schemas.openxmlformats.org/officeDocument/2006/relationships/hyperlink" Target="https://www.projectideas.co.in/" TargetMode="External"/></Relationships>
</file>

<file path=ppt/slides/_rels/slide33.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audio" Target="../media/audio1.wav"/><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5F9638-5090-4B89-9EF9-4323E91E3F5C}"/>
              </a:ext>
            </a:extLst>
          </p:cNvPr>
          <p:cNvSpPr>
            <a:spLocks noGrp="1"/>
          </p:cNvSpPr>
          <p:nvPr>
            <p:ph type="ctrTitle"/>
          </p:nvPr>
        </p:nvSpPr>
        <p:spPr>
          <a:xfrm>
            <a:off x="1097280" y="758952"/>
            <a:ext cx="10058400" cy="2670048"/>
          </a:xfrm>
        </p:spPr>
        <p:txBody>
          <a:bodyPr/>
          <a:lstStyle/>
          <a:p>
            <a:r>
              <a:rPr lang="en-US" dirty="0"/>
              <a:t>  FITNESS AROUND ME</a:t>
            </a:r>
            <a:br>
              <a:rPr lang="en-US" dirty="0"/>
            </a:br>
            <a:endParaRPr lang="en-IN" dirty="0"/>
          </a:p>
        </p:txBody>
      </p:sp>
      <p:sp>
        <p:nvSpPr>
          <p:cNvPr id="3" name="Subtitle 2">
            <a:extLst>
              <a:ext uri="{FF2B5EF4-FFF2-40B4-BE49-F238E27FC236}">
                <a16:creationId xmlns:a16="http://schemas.microsoft.com/office/drawing/2014/main" id="{40D07FD7-6AD8-4728-8C5F-AF8F89A86B45}"/>
              </a:ext>
            </a:extLst>
          </p:cNvPr>
          <p:cNvSpPr>
            <a:spLocks noGrp="1"/>
          </p:cNvSpPr>
          <p:nvPr>
            <p:ph type="subTitle" idx="1"/>
          </p:nvPr>
        </p:nvSpPr>
        <p:spPr>
          <a:xfrm>
            <a:off x="1100051" y="3429000"/>
            <a:ext cx="10055629" cy="2413000"/>
          </a:xfrm>
        </p:spPr>
        <p:txBody>
          <a:bodyPr>
            <a:noAutofit/>
          </a:bodyPr>
          <a:lstStyle/>
          <a:p>
            <a:r>
              <a:rPr lang="en-US" sz="2000" dirty="0"/>
              <a:t>            Group Members –   Nikhil Mali(220343120066)</a:t>
            </a:r>
          </a:p>
          <a:p>
            <a:r>
              <a:rPr lang="en-US" sz="2000" dirty="0"/>
              <a:t>                                                   Asawari Patil (220343120071)</a:t>
            </a:r>
          </a:p>
          <a:p>
            <a:r>
              <a:rPr lang="en-US" sz="2000" dirty="0"/>
              <a:t>                                               Pavan Bhujbal (220343120024)</a:t>
            </a:r>
          </a:p>
          <a:p>
            <a:r>
              <a:rPr lang="en-US" sz="2000" dirty="0"/>
              <a:t>                                               Prajakta Garad (220343120080)</a:t>
            </a:r>
          </a:p>
          <a:p>
            <a:r>
              <a:rPr lang="en-US" sz="2000" dirty="0"/>
              <a:t>    Project Guide –     Mrs. Harshita Maheshwari</a:t>
            </a:r>
          </a:p>
        </p:txBody>
      </p:sp>
    </p:spTree>
    <p:extLst>
      <p:ext uri="{BB962C8B-B14F-4D97-AF65-F5344CB8AC3E}">
        <p14:creationId xmlns:p14="http://schemas.microsoft.com/office/powerpoint/2010/main" val="3066581575"/>
      </p:ext>
    </p:extLst>
  </p:cSld>
  <p:clrMapOvr>
    <a:masterClrMapping/>
  </p:clrMapOvr>
  <p:transition spd="slow">
    <p:randomBar dir="vert"/>
    <p:sndAc>
      <p:stSnd>
        <p:snd r:embed="rId2" name="click.wav"/>
      </p:stSnd>
    </p:sndAc>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7BF683-70A2-4AA1-BF4F-AC674B6277F0}"/>
              </a:ext>
            </a:extLst>
          </p:cNvPr>
          <p:cNvSpPr>
            <a:spLocks noGrp="1"/>
          </p:cNvSpPr>
          <p:nvPr>
            <p:ph type="title"/>
          </p:nvPr>
        </p:nvSpPr>
        <p:spPr/>
        <p:txBody>
          <a:bodyPr/>
          <a:lstStyle/>
          <a:p>
            <a:endParaRPr lang="en-IN"/>
          </a:p>
        </p:txBody>
      </p:sp>
      <p:pic>
        <p:nvPicPr>
          <p:cNvPr id="7" name="Content Placeholder 6">
            <a:extLst>
              <a:ext uri="{FF2B5EF4-FFF2-40B4-BE49-F238E27FC236}">
                <a16:creationId xmlns:a16="http://schemas.microsoft.com/office/drawing/2014/main" id="{2292968B-264C-29F7-1834-AF82DC5DA235}"/>
              </a:ext>
            </a:extLst>
          </p:cNvPr>
          <p:cNvPicPr>
            <a:picLocks noGrp="1" noChangeAspect="1"/>
          </p:cNvPicPr>
          <p:nvPr>
            <p:ph idx="1"/>
          </p:nvPr>
        </p:nvPicPr>
        <p:blipFill rotWithShape="1">
          <a:blip r:embed="rId3"/>
          <a:srcRect t="8099" r="3489" b="5658"/>
          <a:stretch/>
        </p:blipFill>
        <p:spPr>
          <a:xfrm>
            <a:off x="2797908" y="1414585"/>
            <a:ext cx="7549661" cy="4199831"/>
          </a:xfrm>
        </p:spPr>
      </p:pic>
    </p:spTree>
    <p:extLst>
      <p:ext uri="{BB962C8B-B14F-4D97-AF65-F5344CB8AC3E}">
        <p14:creationId xmlns:p14="http://schemas.microsoft.com/office/powerpoint/2010/main" val="3137324397"/>
      </p:ext>
    </p:extLst>
  </p:cSld>
  <p:clrMapOvr>
    <a:masterClrMapping/>
  </p:clrMapOvr>
  <p:transition spd="slow">
    <p:randomBar dir="vert"/>
    <p:sndAc>
      <p:stSnd>
        <p:snd r:embed="rId2" name="click.wav"/>
      </p:stSnd>
    </p:sndAc>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A7AF7-D7F5-4377-B014-2C775E9A01C3}"/>
              </a:ext>
            </a:extLst>
          </p:cNvPr>
          <p:cNvSpPr>
            <a:spLocks noGrp="1"/>
          </p:cNvSpPr>
          <p:nvPr>
            <p:ph type="title"/>
          </p:nvPr>
        </p:nvSpPr>
        <p:spPr/>
        <p:txBody>
          <a:bodyPr/>
          <a:lstStyle/>
          <a:p>
            <a:endParaRPr lang="en-IN"/>
          </a:p>
        </p:txBody>
      </p:sp>
      <p:pic>
        <p:nvPicPr>
          <p:cNvPr id="7" name="Content Placeholder 6">
            <a:extLst>
              <a:ext uri="{FF2B5EF4-FFF2-40B4-BE49-F238E27FC236}">
                <a16:creationId xmlns:a16="http://schemas.microsoft.com/office/drawing/2014/main" id="{5BCDF307-6FB1-A630-7DCC-AF37562FBD5F}"/>
              </a:ext>
            </a:extLst>
          </p:cNvPr>
          <p:cNvPicPr>
            <a:picLocks noGrp="1" noChangeAspect="1"/>
          </p:cNvPicPr>
          <p:nvPr>
            <p:ph idx="1"/>
          </p:nvPr>
        </p:nvPicPr>
        <p:blipFill rotWithShape="1">
          <a:blip r:embed="rId3"/>
          <a:srcRect t="7382" r="3517" b="5975"/>
          <a:stretch/>
        </p:blipFill>
        <p:spPr>
          <a:xfrm>
            <a:off x="2024186" y="1672492"/>
            <a:ext cx="8378091" cy="3852985"/>
          </a:xfrm>
        </p:spPr>
      </p:pic>
    </p:spTree>
    <p:extLst>
      <p:ext uri="{BB962C8B-B14F-4D97-AF65-F5344CB8AC3E}">
        <p14:creationId xmlns:p14="http://schemas.microsoft.com/office/powerpoint/2010/main" val="1821139916"/>
      </p:ext>
    </p:extLst>
  </p:cSld>
  <p:clrMapOvr>
    <a:masterClrMapping/>
  </p:clrMapOvr>
  <p:transition spd="slow">
    <p:randomBar dir="vert"/>
    <p:sndAc>
      <p:stSnd>
        <p:snd r:embed="rId2" name="click.wav"/>
      </p:stSnd>
    </p:sndAc>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2E6907-D91B-4543-94BF-F3BBD24B08FF}"/>
              </a:ext>
            </a:extLst>
          </p:cNvPr>
          <p:cNvSpPr>
            <a:spLocks noGrp="1"/>
          </p:cNvSpPr>
          <p:nvPr>
            <p:ph type="title"/>
          </p:nvPr>
        </p:nvSpPr>
        <p:spPr/>
        <p:txBody>
          <a:bodyPr/>
          <a:lstStyle/>
          <a:p>
            <a:endParaRPr lang="en-IN"/>
          </a:p>
        </p:txBody>
      </p:sp>
      <p:pic>
        <p:nvPicPr>
          <p:cNvPr id="7" name="Content Placeholder 6">
            <a:extLst>
              <a:ext uri="{FF2B5EF4-FFF2-40B4-BE49-F238E27FC236}">
                <a16:creationId xmlns:a16="http://schemas.microsoft.com/office/drawing/2014/main" id="{D3F2840D-033B-C220-86BB-DC2047C026E7}"/>
              </a:ext>
            </a:extLst>
          </p:cNvPr>
          <p:cNvPicPr>
            <a:picLocks noGrp="1" noChangeAspect="1"/>
          </p:cNvPicPr>
          <p:nvPr>
            <p:ph idx="1"/>
          </p:nvPr>
        </p:nvPicPr>
        <p:blipFill rotWithShape="1">
          <a:blip r:embed="rId3"/>
          <a:srcRect t="6967" r="3791" b="6652"/>
          <a:stretch/>
        </p:blipFill>
        <p:spPr>
          <a:xfrm>
            <a:off x="1641231" y="953478"/>
            <a:ext cx="9487877" cy="4845538"/>
          </a:xfrm>
        </p:spPr>
      </p:pic>
    </p:spTree>
    <p:extLst>
      <p:ext uri="{BB962C8B-B14F-4D97-AF65-F5344CB8AC3E}">
        <p14:creationId xmlns:p14="http://schemas.microsoft.com/office/powerpoint/2010/main" val="1881252756"/>
      </p:ext>
    </p:extLst>
  </p:cSld>
  <p:clrMapOvr>
    <a:masterClrMapping/>
  </p:clrMapOvr>
  <p:transition spd="slow">
    <p:randomBar dir="vert"/>
    <p:sndAc>
      <p:stSnd>
        <p:snd r:embed="rId2" name="click.wav"/>
      </p:stSnd>
    </p:sndAc>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5E138C-72F4-4EA8-830C-99DAD2619B1D}"/>
              </a:ext>
            </a:extLst>
          </p:cNvPr>
          <p:cNvSpPr>
            <a:spLocks noGrp="1"/>
          </p:cNvSpPr>
          <p:nvPr>
            <p:ph type="title"/>
          </p:nvPr>
        </p:nvSpPr>
        <p:spPr/>
        <p:txBody>
          <a:bodyPr/>
          <a:lstStyle/>
          <a:p>
            <a:endParaRPr lang="en-IN"/>
          </a:p>
        </p:txBody>
      </p:sp>
      <p:pic>
        <p:nvPicPr>
          <p:cNvPr id="7" name="Content Placeholder 6">
            <a:extLst>
              <a:ext uri="{FF2B5EF4-FFF2-40B4-BE49-F238E27FC236}">
                <a16:creationId xmlns:a16="http://schemas.microsoft.com/office/drawing/2014/main" id="{B58A8A39-1415-0AEA-2A2E-03916CB62190}"/>
              </a:ext>
            </a:extLst>
          </p:cNvPr>
          <p:cNvPicPr>
            <a:picLocks noGrp="1" noChangeAspect="1"/>
          </p:cNvPicPr>
          <p:nvPr>
            <p:ph idx="1"/>
          </p:nvPr>
        </p:nvPicPr>
        <p:blipFill rotWithShape="1">
          <a:blip r:embed="rId3"/>
          <a:srcRect l="-319" t="7303" r="2948" b="6557"/>
          <a:stretch/>
        </p:blipFill>
        <p:spPr>
          <a:xfrm>
            <a:off x="1539020" y="1367692"/>
            <a:ext cx="9551011" cy="4517291"/>
          </a:xfrm>
        </p:spPr>
      </p:pic>
    </p:spTree>
    <p:extLst>
      <p:ext uri="{BB962C8B-B14F-4D97-AF65-F5344CB8AC3E}">
        <p14:creationId xmlns:p14="http://schemas.microsoft.com/office/powerpoint/2010/main" val="3460658600"/>
      </p:ext>
    </p:extLst>
  </p:cSld>
  <p:clrMapOvr>
    <a:masterClrMapping/>
  </p:clrMapOvr>
  <p:transition spd="slow">
    <p:randomBar dir="vert"/>
    <p:sndAc>
      <p:stSnd>
        <p:snd r:embed="rId2" name="click.wav"/>
      </p:stSnd>
    </p:sndAc>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65A7D3-2B83-490C-A8AC-1979F718198E}"/>
              </a:ext>
            </a:extLst>
          </p:cNvPr>
          <p:cNvSpPr>
            <a:spLocks noGrp="1"/>
          </p:cNvSpPr>
          <p:nvPr>
            <p:ph type="title"/>
          </p:nvPr>
        </p:nvSpPr>
        <p:spPr/>
        <p:txBody>
          <a:bodyPr/>
          <a:lstStyle/>
          <a:p>
            <a:endParaRPr lang="en-IN"/>
          </a:p>
        </p:txBody>
      </p:sp>
      <p:pic>
        <p:nvPicPr>
          <p:cNvPr id="7" name="Content Placeholder 6">
            <a:extLst>
              <a:ext uri="{FF2B5EF4-FFF2-40B4-BE49-F238E27FC236}">
                <a16:creationId xmlns:a16="http://schemas.microsoft.com/office/drawing/2014/main" id="{CD459FDF-7E0F-9828-E482-D4ED45515B23}"/>
              </a:ext>
            </a:extLst>
          </p:cNvPr>
          <p:cNvPicPr>
            <a:picLocks noGrp="1" noChangeAspect="1"/>
          </p:cNvPicPr>
          <p:nvPr>
            <p:ph idx="1"/>
          </p:nvPr>
        </p:nvPicPr>
        <p:blipFill rotWithShape="1">
          <a:blip r:embed="rId3"/>
          <a:srcRect t="7704" r="2965" b="5189"/>
          <a:stretch/>
        </p:blipFill>
        <p:spPr>
          <a:xfrm>
            <a:off x="2094523" y="1203569"/>
            <a:ext cx="8839199" cy="4968631"/>
          </a:xfrm>
        </p:spPr>
      </p:pic>
    </p:spTree>
    <p:extLst>
      <p:ext uri="{BB962C8B-B14F-4D97-AF65-F5344CB8AC3E}">
        <p14:creationId xmlns:p14="http://schemas.microsoft.com/office/powerpoint/2010/main" val="2302332774"/>
      </p:ext>
    </p:extLst>
  </p:cSld>
  <p:clrMapOvr>
    <a:masterClrMapping/>
  </p:clrMapOvr>
  <p:transition spd="slow">
    <p:randomBar dir="vert"/>
    <p:sndAc>
      <p:stSnd>
        <p:snd r:embed="rId2" name="click.wav"/>
      </p:stSnd>
    </p:sndAc>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AC4210-510B-9A8B-2C5D-2C08ABBD3BF6}"/>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191DEBBB-C7BF-2A02-558E-AF53AE5D7620}"/>
              </a:ext>
            </a:extLst>
          </p:cNvPr>
          <p:cNvPicPr>
            <a:picLocks noGrp="1" noChangeAspect="1"/>
          </p:cNvPicPr>
          <p:nvPr>
            <p:ph idx="1"/>
          </p:nvPr>
        </p:nvPicPr>
        <p:blipFill rotWithShape="1">
          <a:blip r:embed="rId2"/>
          <a:srcRect t="7943" r="3501" b="5253"/>
          <a:stretch/>
        </p:blipFill>
        <p:spPr>
          <a:xfrm>
            <a:off x="2250830" y="586154"/>
            <a:ext cx="8675077" cy="5423877"/>
          </a:xfrm>
        </p:spPr>
      </p:pic>
    </p:spTree>
    <p:extLst>
      <p:ext uri="{BB962C8B-B14F-4D97-AF65-F5344CB8AC3E}">
        <p14:creationId xmlns:p14="http://schemas.microsoft.com/office/powerpoint/2010/main" val="18894538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929FF8-6F4B-A4CB-FF36-51DC219B33A2}"/>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A606C7BB-5AD5-A3B2-0409-822B17A337B6}"/>
              </a:ext>
            </a:extLst>
          </p:cNvPr>
          <p:cNvPicPr>
            <a:picLocks noGrp="1" noChangeAspect="1"/>
          </p:cNvPicPr>
          <p:nvPr>
            <p:ph idx="1"/>
          </p:nvPr>
        </p:nvPicPr>
        <p:blipFill rotWithShape="1">
          <a:blip r:embed="rId2"/>
          <a:srcRect l="-2918" t="8831" r="6243" b="4717"/>
          <a:stretch/>
        </p:blipFill>
        <p:spPr>
          <a:xfrm>
            <a:off x="1484311" y="1334476"/>
            <a:ext cx="8972674" cy="4837724"/>
          </a:xfrm>
        </p:spPr>
      </p:pic>
    </p:spTree>
    <p:extLst>
      <p:ext uri="{BB962C8B-B14F-4D97-AF65-F5344CB8AC3E}">
        <p14:creationId xmlns:p14="http://schemas.microsoft.com/office/powerpoint/2010/main" val="23275247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C5B4FA-9A16-69E7-C3D6-A5F9F53E31F9}"/>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8D77EB33-126E-6618-147B-41BAD8B0B257}"/>
              </a:ext>
            </a:extLst>
          </p:cNvPr>
          <p:cNvPicPr>
            <a:picLocks noGrp="1" noChangeAspect="1"/>
          </p:cNvPicPr>
          <p:nvPr>
            <p:ph idx="1"/>
          </p:nvPr>
        </p:nvPicPr>
        <p:blipFill rotWithShape="1">
          <a:blip r:embed="rId2"/>
          <a:srcRect l="-3327" t="8372" r="3327" b="5154"/>
          <a:stretch/>
        </p:blipFill>
        <p:spPr>
          <a:xfrm>
            <a:off x="1719384" y="1344247"/>
            <a:ext cx="8925169" cy="4196861"/>
          </a:xfrm>
        </p:spPr>
      </p:pic>
    </p:spTree>
    <p:extLst>
      <p:ext uri="{BB962C8B-B14F-4D97-AF65-F5344CB8AC3E}">
        <p14:creationId xmlns:p14="http://schemas.microsoft.com/office/powerpoint/2010/main" val="2809121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9D056F-E4C8-E2F7-60D3-5AB549D36EC7}"/>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9E008816-2F1F-7A6E-313E-9D807E056030}"/>
              </a:ext>
            </a:extLst>
          </p:cNvPr>
          <p:cNvPicPr>
            <a:picLocks noGrp="1" noChangeAspect="1"/>
          </p:cNvPicPr>
          <p:nvPr>
            <p:ph idx="1"/>
          </p:nvPr>
        </p:nvPicPr>
        <p:blipFill rotWithShape="1">
          <a:blip r:embed="rId2"/>
          <a:srcRect t="7941" r="3197" b="5187"/>
          <a:stretch/>
        </p:blipFill>
        <p:spPr>
          <a:xfrm>
            <a:off x="2102338" y="1352062"/>
            <a:ext cx="8518770" cy="4189046"/>
          </a:xfrm>
        </p:spPr>
      </p:pic>
    </p:spTree>
    <p:extLst>
      <p:ext uri="{BB962C8B-B14F-4D97-AF65-F5344CB8AC3E}">
        <p14:creationId xmlns:p14="http://schemas.microsoft.com/office/powerpoint/2010/main" val="3430637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6F3BF2-F168-03AB-65FF-B9EBFA93C415}"/>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92A1D3CB-8624-C31A-B336-2D555BCAE644}"/>
              </a:ext>
            </a:extLst>
          </p:cNvPr>
          <p:cNvPicPr>
            <a:picLocks noGrp="1" noChangeAspect="1"/>
          </p:cNvPicPr>
          <p:nvPr>
            <p:ph idx="1"/>
          </p:nvPr>
        </p:nvPicPr>
        <p:blipFill rotWithShape="1">
          <a:blip r:embed="rId2"/>
          <a:srcRect t="7692" r="4392" b="6504"/>
          <a:stretch/>
        </p:blipFill>
        <p:spPr>
          <a:xfrm>
            <a:off x="1867878" y="1031630"/>
            <a:ext cx="9198708" cy="5140569"/>
          </a:xfrm>
        </p:spPr>
      </p:pic>
    </p:spTree>
    <p:extLst>
      <p:ext uri="{BB962C8B-B14F-4D97-AF65-F5344CB8AC3E}">
        <p14:creationId xmlns:p14="http://schemas.microsoft.com/office/powerpoint/2010/main" val="42044501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DDC15D-E62D-4E60-B4F2-19406C79FC9A}"/>
              </a:ext>
            </a:extLst>
          </p:cNvPr>
          <p:cNvSpPr>
            <a:spLocks noGrp="1"/>
          </p:cNvSpPr>
          <p:nvPr>
            <p:ph type="title"/>
          </p:nvPr>
        </p:nvSpPr>
        <p:spPr/>
        <p:txBody>
          <a:bodyPr/>
          <a:lstStyle/>
          <a:p>
            <a:r>
              <a:rPr lang="en-US" dirty="0"/>
              <a:t>Contents</a:t>
            </a:r>
            <a:endParaRPr lang="en-IN" dirty="0"/>
          </a:p>
        </p:txBody>
      </p:sp>
      <p:sp>
        <p:nvSpPr>
          <p:cNvPr id="3" name="Content Placeholder 2">
            <a:extLst>
              <a:ext uri="{FF2B5EF4-FFF2-40B4-BE49-F238E27FC236}">
                <a16:creationId xmlns:a16="http://schemas.microsoft.com/office/drawing/2014/main" id="{9DBA55A1-0BE5-439E-BAC3-714FCED75D2A}"/>
              </a:ext>
            </a:extLst>
          </p:cNvPr>
          <p:cNvSpPr>
            <a:spLocks noGrp="1"/>
          </p:cNvSpPr>
          <p:nvPr>
            <p:ph idx="1"/>
          </p:nvPr>
        </p:nvSpPr>
        <p:spPr>
          <a:xfrm>
            <a:off x="1143000" y="1736034"/>
            <a:ext cx="9872871" cy="4784035"/>
          </a:xfrm>
        </p:spPr>
        <p:txBody>
          <a:bodyPr>
            <a:normAutofit fontScale="77500" lnSpcReduction="20000"/>
          </a:bodyPr>
          <a:lstStyle/>
          <a:p>
            <a:r>
              <a:rPr lang="en-US" dirty="0"/>
              <a:t>Introduction</a:t>
            </a:r>
          </a:p>
          <a:p>
            <a:r>
              <a:rPr lang="en-US" dirty="0"/>
              <a:t>Choice of topic</a:t>
            </a:r>
          </a:p>
          <a:p>
            <a:r>
              <a:rPr lang="en-US" dirty="0"/>
              <a:t>Proposed System</a:t>
            </a:r>
          </a:p>
          <a:p>
            <a:r>
              <a:rPr lang="en-US" dirty="0"/>
              <a:t>Methodology</a:t>
            </a:r>
          </a:p>
          <a:p>
            <a:r>
              <a:rPr lang="en-US" dirty="0"/>
              <a:t>Proposed System Model</a:t>
            </a:r>
          </a:p>
          <a:p>
            <a:r>
              <a:rPr lang="en-US" dirty="0"/>
              <a:t>Proposed Approach</a:t>
            </a:r>
          </a:p>
          <a:p>
            <a:r>
              <a:rPr lang="en-US" dirty="0"/>
              <a:t>Screenshot</a:t>
            </a:r>
          </a:p>
          <a:p>
            <a:r>
              <a:rPr lang="en-US" dirty="0"/>
              <a:t>System Requirements</a:t>
            </a:r>
          </a:p>
          <a:p>
            <a:r>
              <a:rPr lang="en-US" dirty="0"/>
              <a:t>Applications</a:t>
            </a:r>
          </a:p>
          <a:p>
            <a:r>
              <a:rPr lang="en-US" dirty="0"/>
              <a:t>Advantages &amp; Limitations</a:t>
            </a:r>
          </a:p>
          <a:p>
            <a:r>
              <a:rPr lang="en-US" dirty="0"/>
              <a:t>Conclusion</a:t>
            </a:r>
          </a:p>
          <a:p>
            <a:r>
              <a:rPr lang="en-US" dirty="0"/>
              <a:t>Future Scopes</a:t>
            </a:r>
          </a:p>
          <a:p>
            <a:r>
              <a:rPr lang="en-US" dirty="0"/>
              <a:t>References</a:t>
            </a:r>
            <a:endParaRPr lang="en-IN" dirty="0"/>
          </a:p>
        </p:txBody>
      </p:sp>
    </p:spTree>
    <p:extLst>
      <p:ext uri="{BB962C8B-B14F-4D97-AF65-F5344CB8AC3E}">
        <p14:creationId xmlns:p14="http://schemas.microsoft.com/office/powerpoint/2010/main" val="3018947133"/>
      </p:ext>
    </p:extLst>
  </p:cSld>
  <p:clrMapOvr>
    <a:masterClrMapping/>
  </p:clrMapOvr>
  <p:transition spd="slow">
    <p:randomBar dir="vert"/>
    <p:sndAc>
      <p:stSnd>
        <p:snd r:embed="rId2" name="click.wav"/>
      </p:stSnd>
    </p:sndAc>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02DC79-505B-8005-8FA0-AEE18F0FC337}"/>
              </a:ext>
            </a:extLst>
          </p:cNvPr>
          <p:cNvSpPr>
            <a:spLocks noGrp="1"/>
          </p:cNvSpPr>
          <p:nvPr>
            <p:ph type="title"/>
          </p:nvPr>
        </p:nvSpPr>
        <p:spPr/>
        <p:txBody>
          <a:bodyPr/>
          <a:lstStyle/>
          <a:p>
            <a:endParaRPr lang="en-IN"/>
          </a:p>
        </p:txBody>
      </p:sp>
      <p:pic>
        <p:nvPicPr>
          <p:cNvPr id="9" name="Content Placeholder 8">
            <a:extLst>
              <a:ext uri="{FF2B5EF4-FFF2-40B4-BE49-F238E27FC236}">
                <a16:creationId xmlns:a16="http://schemas.microsoft.com/office/drawing/2014/main" id="{B55C6863-969D-3C8D-2BC2-714BE087BE29}"/>
              </a:ext>
            </a:extLst>
          </p:cNvPr>
          <p:cNvPicPr>
            <a:picLocks noGrp="1" noChangeAspect="1"/>
          </p:cNvPicPr>
          <p:nvPr>
            <p:ph idx="1"/>
          </p:nvPr>
        </p:nvPicPr>
        <p:blipFill rotWithShape="1">
          <a:blip r:embed="rId2"/>
          <a:srcRect t="8307" r="3857" b="5112"/>
          <a:stretch/>
        </p:blipFill>
        <p:spPr>
          <a:xfrm>
            <a:off x="2485292" y="1305169"/>
            <a:ext cx="7791939" cy="4235939"/>
          </a:xfrm>
        </p:spPr>
      </p:pic>
    </p:spTree>
    <p:extLst>
      <p:ext uri="{BB962C8B-B14F-4D97-AF65-F5344CB8AC3E}">
        <p14:creationId xmlns:p14="http://schemas.microsoft.com/office/powerpoint/2010/main" val="35106369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218032-4398-A635-E836-78462E6D7D61}"/>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CECAC897-A6AA-DC4B-790C-55EDF2EA0CF5}"/>
              </a:ext>
            </a:extLst>
          </p:cNvPr>
          <p:cNvPicPr>
            <a:picLocks noGrp="1" noChangeAspect="1"/>
          </p:cNvPicPr>
          <p:nvPr>
            <p:ph idx="1"/>
          </p:nvPr>
        </p:nvPicPr>
        <p:blipFill rotWithShape="1">
          <a:blip r:embed="rId2"/>
          <a:srcRect l="76" t="8838" r="2949" b="6220"/>
          <a:stretch/>
        </p:blipFill>
        <p:spPr>
          <a:xfrm>
            <a:off x="2109236" y="1438030"/>
            <a:ext cx="8768862" cy="4642339"/>
          </a:xfrm>
        </p:spPr>
      </p:pic>
    </p:spTree>
    <p:extLst>
      <p:ext uri="{BB962C8B-B14F-4D97-AF65-F5344CB8AC3E}">
        <p14:creationId xmlns:p14="http://schemas.microsoft.com/office/powerpoint/2010/main" val="18781591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70B550-CF29-9CE5-4BD7-160A1F224153}"/>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7772EFD7-EF7B-543F-8D75-EF28AE85B00A}"/>
              </a:ext>
            </a:extLst>
          </p:cNvPr>
          <p:cNvPicPr>
            <a:picLocks noGrp="1" noChangeAspect="1"/>
          </p:cNvPicPr>
          <p:nvPr>
            <p:ph idx="1"/>
          </p:nvPr>
        </p:nvPicPr>
        <p:blipFill rotWithShape="1">
          <a:blip r:embed="rId2"/>
          <a:srcRect t="8443" r="2845" b="5253"/>
          <a:stretch/>
        </p:blipFill>
        <p:spPr>
          <a:xfrm>
            <a:off x="2211754" y="1273908"/>
            <a:ext cx="8815753" cy="4736123"/>
          </a:xfrm>
        </p:spPr>
      </p:pic>
    </p:spTree>
    <p:extLst>
      <p:ext uri="{BB962C8B-B14F-4D97-AF65-F5344CB8AC3E}">
        <p14:creationId xmlns:p14="http://schemas.microsoft.com/office/powerpoint/2010/main" val="4444346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B07785-8926-0DC5-195B-0D5BFBF8510D}"/>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4B486245-E9C1-CC47-0D48-F813DE1964D8}"/>
              </a:ext>
            </a:extLst>
          </p:cNvPr>
          <p:cNvPicPr>
            <a:picLocks noGrp="1" noChangeAspect="1"/>
          </p:cNvPicPr>
          <p:nvPr>
            <p:ph idx="1"/>
          </p:nvPr>
        </p:nvPicPr>
        <p:blipFill rotWithShape="1">
          <a:blip r:embed="rId2"/>
          <a:srcRect t="7597" r="2473" b="5271"/>
          <a:stretch/>
        </p:blipFill>
        <p:spPr>
          <a:xfrm>
            <a:off x="1922586" y="1133232"/>
            <a:ext cx="8628184" cy="4392246"/>
          </a:xfrm>
        </p:spPr>
      </p:pic>
    </p:spTree>
    <p:extLst>
      <p:ext uri="{BB962C8B-B14F-4D97-AF65-F5344CB8AC3E}">
        <p14:creationId xmlns:p14="http://schemas.microsoft.com/office/powerpoint/2010/main" val="1375127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D0EC86-EA81-A408-1545-A21FC0CBB480}"/>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48303366-6C71-2F3A-115C-28C600422589}"/>
              </a:ext>
            </a:extLst>
          </p:cNvPr>
          <p:cNvPicPr>
            <a:picLocks noGrp="1" noChangeAspect="1"/>
          </p:cNvPicPr>
          <p:nvPr>
            <p:ph idx="1"/>
          </p:nvPr>
        </p:nvPicPr>
        <p:blipFill rotWithShape="1">
          <a:blip r:embed="rId2"/>
          <a:srcRect t="7691" r="3267" b="5254"/>
          <a:stretch/>
        </p:blipFill>
        <p:spPr>
          <a:xfrm>
            <a:off x="2813538" y="1234832"/>
            <a:ext cx="7721599" cy="4392246"/>
          </a:xfrm>
        </p:spPr>
      </p:pic>
    </p:spTree>
    <p:extLst>
      <p:ext uri="{BB962C8B-B14F-4D97-AF65-F5344CB8AC3E}">
        <p14:creationId xmlns:p14="http://schemas.microsoft.com/office/powerpoint/2010/main" val="15701544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3AD71A-5702-452E-B29C-575602C24FB6}"/>
              </a:ext>
            </a:extLst>
          </p:cNvPr>
          <p:cNvSpPr>
            <a:spLocks noGrp="1"/>
          </p:cNvSpPr>
          <p:nvPr>
            <p:ph type="title"/>
          </p:nvPr>
        </p:nvSpPr>
        <p:spPr/>
        <p:txBody>
          <a:bodyPr/>
          <a:lstStyle/>
          <a:p>
            <a:r>
              <a:rPr lang="en-US" dirty="0"/>
              <a:t>System Requirements</a:t>
            </a:r>
            <a:endParaRPr lang="en-IN" dirty="0"/>
          </a:p>
        </p:txBody>
      </p:sp>
      <p:sp>
        <p:nvSpPr>
          <p:cNvPr id="3" name="Content Placeholder 2">
            <a:extLst>
              <a:ext uri="{FF2B5EF4-FFF2-40B4-BE49-F238E27FC236}">
                <a16:creationId xmlns:a16="http://schemas.microsoft.com/office/drawing/2014/main" id="{8BC16F78-2F81-46DE-B1AD-64642E273ADB}"/>
              </a:ext>
            </a:extLst>
          </p:cNvPr>
          <p:cNvSpPr>
            <a:spLocks noGrp="1"/>
          </p:cNvSpPr>
          <p:nvPr>
            <p:ph idx="1"/>
          </p:nvPr>
        </p:nvSpPr>
        <p:spPr/>
        <p:txBody>
          <a:bodyPr>
            <a:normAutofit fontScale="85000" lnSpcReduction="20000"/>
          </a:bodyPr>
          <a:lstStyle/>
          <a:p>
            <a:pPr marL="45720" indent="0">
              <a:buNone/>
            </a:pPr>
            <a:r>
              <a:rPr lang="en-IN" dirty="0"/>
              <a:t>Software Requirements:</a:t>
            </a:r>
          </a:p>
          <a:p>
            <a:pPr marL="45720" indent="0">
              <a:buNone/>
            </a:pPr>
            <a:r>
              <a:rPr lang="en-IN" dirty="0"/>
              <a:t>•	Windows (All Versions) </a:t>
            </a:r>
          </a:p>
          <a:p>
            <a:pPr marL="45720" indent="0">
              <a:buNone/>
            </a:pPr>
            <a:r>
              <a:rPr lang="en-IN" dirty="0"/>
              <a:t>•	Tomcat 8.5</a:t>
            </a:r>
          </a:p>
          <a:p>
            <a:pPr marL="45720" indent="0">
              <a:buNone/>
            </a:pPr>
            <a:r>
              <a:rPr lang="en-IN" dirty="0"/>
              <a:t>•	Eclipse, MySQL, </a:t>
            </a:r>
            <a:r>
              <a:rPr lang="en-IN" dirty="0" err="1"/>
              <a:t>VSCode</a:t>
            </a:r>
            <a:endParaRPr lang="en-IN" dirty="0"/>
          </a:p>
          <a:p>
            <a:pPr marL="45720" indent="0">
              <a:buNone/>
            </a:pPr>
            <a:r>
              <a:rPr lang="en-IN" dirty="0"/>
              <a:t>Hardware Components:</a:t>
            </a:r>
          </a:p>
          <a:p>
            <a:pPr marL="45720" indent="0">
              <a:buNone/>
            </a:pPr>
            <a:r>
              <a:rPr lang="en-IN" dirty="0"/>
              <a:t>•	Processor – i3</a:t>
            </a:r>
          </a:p>
          <a:p>
            <a:pPr marL="45720" indent="0">
              <a:buNone/>
            </a:pPr>
            <a:r>
              <a:rPr lang="en-IN" dirty="0"/>
              <a:t>•	Hard Disk – 5 GB</a:t>
            </a:r>
          </a:p>
          <a:p>
            <a:pPr marL="45720" indent="0">
              <a:buNone/>
            </a:pPr>
            <a:r>
              <a:rPr lang="en-IN" dirty="0"/>
              <a:t>•	Memory – 1GB RAM</a:t>
            </a:r>
          </a:p>
          <a:p>
            <a:endParaRPr lang="en-IN" dirty="0"/>
          </a:p>
          <a:p>
            <a:endParaRPr lang="en-IN" dirty="0"/>
          </a:p>
        </p:txBody>
      </p:sp>
    </p:spTree>
    <p:extLst>
      <p:ext uri="{BB962C8B-B14F-4D97-AF65-F5344CB8AC3E}">
        <p14:creationId xmlns:p14="http://schemas.microsoft.com/office/powerpoint/2010/main" val="1102456731"/>
      </p:ext>
    </p:extLst>
  </p:cSld>
  <p:clrMapOvr>
    <a:masterClrMapping/>
  </p:clrMapOvr>
  <p:transition spd="slow">
    <p:randomBar dir="vert"/>
    <p:sndAc>
      <p:stSnd>
        <p:snd r:embed="rId2" name="click.wav"/>
      </p:stSnd>
    </p:sndAc>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FA11F5-ED2F-4D30-8559-B9E772FA7941}"/>
              </a:ext>
            </a:extLst>
          </p:cNvPr>
          <p:cNvSpPr>
            <a:spLocks noGrp="1"/>
          </p:cNvSpPr>
          <p:nvPr>
            <p:ph type="title"/>
          </p:nvPr>
        </p:nvSpPr>
        <p:spPr/>
        <p:txBody>
          <a:bodyPr/>
          <a:lstStyle/>
          <a:p>
            <a:r>
              <a:rPr lang="en-US" dirty="0"/>
              <a:t>Technologies Used</a:t>
            </a:r>
            <a:endParaRPr lang="en-IN" dirty="0"/>
          </a:p>
        </p:txBody>
      </p:sp>
      <p:sp>
        <p:nvSpPr>
          <p:cNvPr id="3" name="Content Placeholder 2">
            <a:extLst>
              <a:ext uri="{FF2B5EF4-FFF2-40B4-BE49-F238E27FC236}">
                <a16:creationId xmlns:a16="http://schemas.microsoft.com/office/drawing/2014/main" id="{A52DBC1A-75CB-4B7D-A505-2E042E2C9F79}"/>
              </a:ext>
            </a:extLst>
          </p:cNvPr>
          <p:cNvSpPr>
            <a:spLocks noGrp="1"/>
          </p:cNvSpPr>
          <p:nvPr>
            <p:ph idx="1"/>
          </p:nvPr>
        </p:nvSpPr>
        <p:spPr/>
        <p:txBody>
          <a:bodyPr>
            <a:normAutofit fontScale="92500" lnSpcReduction="10000"/>
          </a:bodyPr>
          <a:lstStyle/>
          <a:p>
            <a:pPr marL="502920" indent="-457200">
              <a:buAutoNum type="arabicPeriod"/>
            </a:pPr>
            <a:r>
              <a:rPr lang="en-US" dirty="0"/>
              <a:t>HTML : Page Layout has been designed in HTML.</a:t>
            </a:r>
          </a:p>
          <a:p>
            <a:pPr marL="502920" indent="-457200">
              <a:buAutoNum type="arabicPeriod"/>
            </a:pPr>
            <a:r>
              <a:rPr lang="en-US" dirty="0"/>
              <a:t>CSS : Used for all designing part.</a:t>
            </a:r>
          </a:p>
          <a:p>
            <a:pPr marL="502920" indent="-457200">
              <a:buAutoNum type="arabicPeriod"/>
            </a:pPr>
            <a:r>
              <a:rPr lang="en-US" dirty="0"/>
              <a:t>JavaScript : All Validation task and animations has been developed by JS.</a:t>
            </a:r>
          </a:p>
          <a:p>
            <a:pPr marL="502920" indent="-457200">
              <a:buAutoNum type="arabicPeriod"/>
            </a:pPr>
            <a:r>
              <a:rPr lang="en-US" dirty="0"/>
              <a:t>JSP : All front end logic has been written in JSP.</a:t>
            </a:r>
          </a:p>
          <a:p>
            <a:pPr marL="502920" indent="-457200">
              <a:buAutoNum type="arabicPeriod"/>
            </a:pPr>
            <a:r>
              <a:rPr lang="en-US" dirty="0"/>
              <a:t>JAVA : All the business logic has been written in JAVA.</a:t>
            </a:r>
          </a:p>
          <a:p>
            <a:pPr marL="502920" indent="-457200">
              <a:buAutoNum type="arabicPeriod"/>
            </a:pPr>
            <a:r>
              <a:rPr lang="en-US" dirty="0"/>
              <a:t>MySQL : MySQL database has been used as database.</a:t>
            </a:r>
          </a:p>
          <a:p>
            <a:pPr marL="502920" indent="-457200">
              <a:buAutoNum type="arabicPeriod"/>
            </a:pPr>
            <a:r>
              <a:rPr lang="en-US" dirty="0"/>
              <a:t>Tomcat : Project will run using Tomcat server.</a:t>
            </a:r>
            <a:endParaRPr lang="en-IN" dirty="0"/>
          </a:p>
        </p:txBody>
      </p:sp>
    </p:spTree>
    <p:extLst>
      <p:ext uri="{BB962C8B-B14F-4D97-AF65-F5344CB8AC3E}">
        <p14:creationId xmlns:p14="http://schemas.microsoft.com/office/powerpoint/2010/main" val="2748197821"/>
      </p:ext>
    </p:extLst>
  </p:cSld>
  <p:clrMapOvr>
    <a:masterClrMapping/>
  </p:clrMapOvr>
  <p:transition spd="slow">
    <p:randomBar dir="vert"/>
    <p:sndAc>
      <p:stSnd>
        <p:snd r:embed="rId2" name="click.wav"/>
      </p:stSnd>
    </p:sndAc>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CC616-0911-44F7-BE59-35C82645FECF}"/>
              </a:ext>
            </a:extLst>
          </p:cNvPr>
          <p:cNvSpPr>
            <a:spLocks noGrp="1"/>
          </p:cNvSpPr>
          <p:nvPr>
            <p:ph type="title"/>
          </p:nvPr>
        </p:nvSpPr>
        <p:spPr/>
        <p:txBody>
          <a:bodyPr/>
          <a:lstStyle/>
          <a:p>
            <a:r>
              <a:rPr lang="en-US" dirty="0"/>
              <a:t>Applications </a:t>
            </a:r>
            <a:endParaRPr lang="en-IN" dirty="0"/>
          </a:p>
        </p:txBody>
      </p:sp>
      <p:sp>
        <p:nvSpPr>
          <p:cNvPr id="3" name="Content Placeholder 2">
            <a:extLst>
              <a:ext uri="{FF2B5EF4-FFF2-40B4-BE49-F238E27FC236}">
                <a16:creationId xmlns:a16="http://schemas.microsoft.com/office/drawing/2014/main" id="{A4E8C230-E770-42DE-8FCF-8D035B602BED}"/>
              </a:ext>
            </a:extLst>
          </p:cNvPr>
          <p:cNvSpPr>
            <a:spLocks noGrp="1"/>
          </p:cNvSpPr>
          <p:nvPr>
            <p:ph idx="1"/>
          </p:nvPr>
        </p:nvSpPr>
        <p:spPr/>
        <p:txBody>
          <a:bodyPr/>
          <a:lstStyle/>
          <a:p>
            <a:endParaRPr lang="en-US" dirty="0"/>
          </a:p>
          <a:p>
            <a:r>
              <a:rPr lang="en-US" dirty="0"/>
              <a:t>Digital search of Fitness Centers</a:t>
            </a:r>
          </a:p>
          <a:p>
            <a:r>
              <a:rPr lang="en-US" dirty="0"/>
              <a:t>Can be used in other countries</a:t>
            </a:r>
          </a:p>
          <a:p>
            <a:r>
              <a:rPr lang="en-US" dirty="0"/>
              <a:t>Advertisement</a:t>
            </a:r>
            <a:endParaRPr lang="en-IN" dirty="0"/>
          </a:p>
        </p:txBody>
      </p:sp>
    </p:spTree>
    <p:extLst>
      <p:ext uri="{BB962C8B-B14F-4D97-AF65-F5344CB8AC3E}">
        <p14:creationId xmlns:p14="http://schemas.microsoft.com/office/powerpoint/2010/main" val="2514774439"/>
      </p:ext>
    </p:extLst>
  </p:cSld>
  <p:clrMapOvr>
    <a:masterClrMapping/>
  </p:clrMapOvr>
  <p:transition spd="slow">
    <p:randomBar dir="vert"/>
    <p:sndAc>
      <p:stSnd>
        <p:snd r:embed="rId2" name="click.wav"/>
      </p:stSnd>
    </p:sndAc>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FCF863-1C9B-4C0E-90A5-789C290C9ABA}"/>
              </a:ext>
            </a:extLst>
          </p:cNvPr>
          <p:cNvSpPr>
            <a:spLocks noGrp="1"/>
          </p:cNvSpPr>
          <p:nvPr>
            <p:ph type="title"/>
          </p:nvPr>
        </p:nvSpPr>
        <p:spPr/>
        <p:txBody>
          <a:bodyPr/>
          <a:lstStyle/>
          <a:p>
            <a:r>
              <a:rPr lang="en-US" dirty="0"/>
              <a:t>Advantages</a:t>
            </a:r>
            <a:endParaRPr lang="en-IN" dirty="0"/>
          </a:p>
        </p:txBody>
      </p:sp>
      <p:sp>
        <p:nvSpPr>
          <p:cNvPr id="3" name="Content Placeholder 2">
            <a:extLst>
              <a:ext uri="{FF2B5EF4-FFF2-40B4-BE49-F238E27FC236}">
                <a16:creationId xmlns:a16="http://schemas.microsoft.com/office/drawing/2014/main" id="{66B929B2-7EA5-4CCB-9F65-790C196C4264}"/>
              </a:ext>
            </a:extLst>
          </p:cNvPr>
          <p:cNvSpPr>
            <a:spLocks noGrp="1"/>
          </p:cNvSpPr>
          <p:nvPr>
            <p:ph idx="1"/>
          </p:nvPr>
        </p:nvSpPr>
        <p:spPr/>
        <p:txBody>
          <a:bodyPr>
            <a:normAutofit lnSpcReduction="10000"/>
          </a:bodyPr>
          <a:lstStyle/>
          <a:p>
            <a:pPr marL="45720" indent="0">
              <a:buNone/>
            </a:pPr>
            <a:endParaRPr lang="en-US" dirty="0"/>
          </a:p>
          <a:p>
            <a:pPr marL="502920" indent="-457200">
              <a:buAutoNum type="arabicPeriod"/>
            </a:pPr>
            <a:r>
              <a:rPr lang="en-US" dirty="0"/>
              <a:t>Transparency in the system.</a:t>
            </a:r>
          </a:p>
          <a:p>
            <a:pPr marL="502920" indent="-457200">
              <a:buAutoNum type="arabicPeriod"/>
            </a:pPr>
            <a:r>
              <a:rPr lang="en-US" dirty="0"/>
              <a:t>Saves Time, cost and energy.</a:t>
            </a:r>
          </a:p>
          <a:p>
            <a:pPr marL="502920" indent="-457200">
              <a:buAutoNum type="arabicPeriod"/>
            </a:pPr>
            <a:r>
              <a:rPr lang="en-US" dirty="0"/>
              <a:t>Users can easily access the details of nearby fitness centers and have an option to check health status required in fitness centers. </a:t>
            </a:r>
          </a:p>
          <a:p>
            <a:pPr marL="502920" indent="-457200">
              <a:buAutoNum type="arabicPeriod"/>
            </a:pPr>
            <a:r>
              <a:rPr lang="en-US" dirty="0"/>
              <a:t>Owners in locality get an platform to advertise and attract more customers to their fitness centers.</a:t>
            </a:r>
            <a:endParaRPr lang="en-IN" dirty="0"/>
          </a:p>
        </p:txBody>
      </p:sp>
    </p:spTree>
    <p:extLst>
      <p:ext uri="{BB962C8B-B14F-4D97-AF65-F5344CB8AC3E}">
        <p14:creationId xmlns:p14="http://schemas.microsoft.com/office/powerpoint/2010/main" val="832555674"/>
      </p:ext>
    </p:extLst>
  </p:cSld>
  <p:clrMapOvr>
    <a:masterClrMapping/>
  </p:clrMapOvr>
  <p:transition spd="slow">
    <p:randomBar dir="vert"/>
    <p:sndAc>
      <p:stSnd>
        <p:snd r:embed="rId2" name="click.wav"/>
      </p:stSnd>
    </p:sndAc>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2469D0-CB90-45A8-B786-FEAFF263AC92}"/>
              </a:ext>
            </a:extLst>
          </p:cNvPr>
          <p:cNvSpPr>
            <a:spLocks noGrp="1"/>
          </p:cNvSpPr>
          <p:nvPr>
            <p:ph type="title"/>
          </p:nvPr>
        </p:nvSpPr>
        <p:spPr/>
        <p:txBody>
          <a:bodyPr/>
          <a:lstStyle/>
          <a:p>
            <a:r>
              <a:rPr lang="en-US" dirty="0"/>
              <a:t>Limitations</a:t>
            </a:r>
            <a:endParaRPr lang="en-IN" dirty="0"/>
          </a:p>
        </p:txBody>
      </p:sp>
      <p:sp>
        <p:nvSpPr>
          <p:cNvPr id="3" name="Content Placeholder 2">
            <a:extLst>
              <a:ext uri="{FF2B5EF4-FFF2-40B4-BE49-F238E27FC236}">
                <a16:creationId xmlns:a16="http://schemas.microsoft.com/office/drawing/2014/main" id="{8CD6D666-7513-494E-BDD2-57AB74B32FB9}"/>
              </a:ext>
            </a:extLst>
          </p:cNvPr>
          <p:cNvSpPr>
            <a:spLocks noGrp="1"/>
          </p:cNvSpPr>
          <p:nvPr>
            <p:ph idx="1"/>
          </p:nvPr>
        </p:nvSpPr>
        <p:spPr/>
        <p:txBody>
          <a:bodyPr/>
          <a:lstStyle/>
          <a:p>
            <a:pPr marL="502920" indent="-457200">
              <a:buAutoNum type="arabicPeriod"/>
            </a:pPr>
            <a:r>
              <a:rPr lang="en-US" dirty="0"/>
              <a:t>Accurate verification of the users cannot be done online.</a:t>
            </a:r>
          </a:p>
          <a:p>
            <a:pPr marL="502920" indent="-457200">
              <a:buAutoNum type="arabicPeriod"/>
            </a:pPr>
            <a:r>
              <a:rPr lang="en-US" dirty="0"/>
              <a:t>It requires an extensive database and memory.</a:t>
            </a:r>
            <a:endParaRPr lang="en-IN" dirty="0"/>
          </a:p>
        </p:txBody>
      </p:sp>
    </p:spTree>
    <p:extLst>
      <p:ext uri="{BB962C8B-B14F-4D97-AF65-F5344CB8AC3E}">
        <p14:creationId xmlns:p14="http://schemas.microsoft.com/office/powerpoint/2010/main" val="2512931837"/>
      </p:ext>
    </p:extLst>
  </p:cSld>
  <p:clrMapOvr>
    <a:masterClrMapping/>
  </p:clrMapOvr>
  <p:transition spd="slow">
    <p:randomBar dir="vert"/>
    <p:sndAc>
      <p:stSnd>
        <p:snd r:embed="rId2" name="click.wav"/>
      </p:stSnd>
    </p:sndAc>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E8DF6-7702-4F45-923C-76A044ABC385}"/>
              </a:ext>
            </a:extLst>
          </p:cNvPr>
          <p:cNvSpPr>
            <a:spLocks noGrp="1"/>
          </p:cNvSpPr>
          <p:nvPr>
            <p:ph type="title"/>
          </p:nvPr>
        </p:nvSpPr>
        <p:spPr/>
        <p:txBody>
          <a:bodyPr/>
          <a:lstStyle/>
          <a:p>
            <a:r>
              <a:rPr lang="en-US" dirty="0"/>
              <a:t>Introduction</a:t>
            </a:r>
            <a:endParaRPr lang="en-IN" dirty="0"/>
          </a:p>
        </p:txBody>
      </p:sp>
      <p:sp>
        <p:nvSpPr>
          <p:cNvPr id="3" name="Content Placeholder 2">
            <a:extLst>
              <a:ext uri="{FF2B5EF4-FFF2-40B4-BE49-F238E27FC236}">
                <a16:creationId xmlns:a16="http://schemas.microsoft.com/office/drawing/2014/main" id="{2BA2BF84-F430-42A2-9655-95001B3A2034}"/>
              </a:ext>
            </a:extLst>
          </p:cNvPr>
          <p:cNvSpPr>
            <a:spLocks noGrp="1"/>
          </p:cNvSpPr>
          <p:nvPr>
            <p:ph idx="1"/>
          </p:nvPr>
        </p:nvSpPr>
        <p:spPr/>
        <p:txBody>
          <a:bodyPr/>
          <a:lstStyle/>
          <a:p>
            <a:r>
              <a:rPr lang="en-US" dirty="0"/>
              <a:t>Fitness Around Me is a web application is an attempt to simulate basic concepts of Fitness Centers System</a:t>
            </a:r>
          </a:p>
          <a:p>
            <a:r>
              <a:rPr lang="en-US" dirty="0"/>
              <a:t>This application  provides a platform for a user to find Fitness Center .</a:t>
            </a:r>
          </a:p>
          <a:p>
            <a:r>
              <a:rPr lang="en-US" dirty="0"/>
              <a:t>It provides user, owner login.</a:t>
            </a:r>
          </a:p>
          <a:p>
            <a:r>
              <a:rPr lang="en-US" dirty="0"/>
              <a:t>Owners can  register centers </a:t>
            </a:r>
          </a:p>
          <a:p>
            <a:r>
              <a:rPr lang="en-US" dirty="0"/>
              <a:t> Users can access the details of those centers according to location.</a:t>
            </a:r>
          </a:p>
          <a:p>
            <a:endParaRPr lang="en-US" dirty="0"/>
          </a:p>
        </p:txBody>
      </p:sp>
    </p:spTree>
    <p:extLst>
      <p:ext uri="{BB962C8B-B14F-4D97-AF65-F5344CB8AC3E}">
        <p14:creationId xmlns:p14="http://schemas.microsoft.com/office/powerpoint/2010/main" val="889357797"/>
      </p:ext>
    </p:extLst>
  </p:cSld>
  <p:clrMapOvr>
    <a:masterClrMapping/>
  </p:clrMapOvr>
  <p:transition spd="slow">
    <p:randomBar dir="vert"/>
    <p:sndAc>
      <p:stSnd>
        <p:snd r:embed="rId2" name="click.wav"/>
      </p:stSnd>
    </p:sndAc>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3B38AD-223A-43A6-A897-5E86A103719D}"/>
              </a:ext>
            </a:extLst>
          </p:cNvPr>
          <p:cNvSpPr>
            <a:spLocks noGrp="1"/>
          </p:cNvSpPr>
          <p:nvPr>
            <p:ph type="title"/>
          </p:nvPr>
        </p:nvSpPr>
        <p:spPr/>
        <p:txBody>
          <a:bodyPr/>
          <a:lstStyle/>
          <a:p>
            <a:r>
              <a:rPr lang="en-US" dirty="0"/>
              <a:t>Conclusion </a:t>
            </a:r>
            <a:endParaRPr lang="en-IN" dirty="0"/>
          </a:p>
        </p:txBody>
      </p:sp>
      <p:sp>
        <p:nvSpPr>
          <p:cNvPr id="3" name="Content Placeholder 2">
            <a:extLst>
              <a:ext uri="{FF2B5EF4-FFF2-40B4-BE49-F238E27FC236}">
                <a16:creationId xmlns:a16="http://schemas.microsoft.com/office/drawing/2014/main" id="{D08E0CB4-3D56-4B42-B0A5-8AAFAD21C254}"/>
              </a:ext>
            </a:extLst>
          </p:cNvPr>
          <p:cNvSpPr>
            <a:spLocks noGrp="1"/>
          </p:cNvSpPr>
          <p:nvPr>
            <p:ph idx="1"/>
          </p:nvPr>
        </p:nvSpPr>
        <p:spPr/>
        <p:txBody>
          <a:bodyPr/>
          <a:lstStyle/>
          <a:p>
            <a:r>
              <a:rPr lang="en-US" dirty="0"/>
              <a:t>The Fitness Around me web service will be designed and developed to overcome the drawbacks of old manual system and meet the requirement of modern age. This system will digitalize the whole searching and filtering of fitness centers for users and will create a platform for owners . It will bring transparency between users and owners by removing intermediates. It will save time &amp; energy of everyone using this portal. Lastly it can be improved in future according to rising demand of users.  </a:t>
            </a:r>
            <a:endParaRPr lang="en-IN" dirty="0"/>
          </a:p>
        </p:txBody>
      </p:sp>
    </p:spTree>
    <p:extLst>
      <p:ext uri="{BB962C8B-B14F-4D97-AF65-F5344CB8AC3E}">
        <p14:creationId xmlns:p14="http://schemas.microsoft.com/office/powerpoint/2010/main" val="2812547242"/>
      </p:ext>
    </p:extLst>
  </p:cSld>
  <p:clrMapOvr>
    <a:masterClrMapping/>
  </p:clrMapOvr>
  <p:transition spd="slow">
    <p:randomBar dir="vert"/>
    <p:sndAc>
      <p:stSnd>
        <p:snd r:embed="rId2" name="click.wav"/>
      </p:stSnd>
    </p:sndAc>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03A18-ECBF-4BAA-8B09-8541D93BAA87}"/>
              </a:ext>
            </a:extLst>
          </p:cNvPr>
          <p:cNvSpPr>
            <a:spLocks noGrp="1"/>
          </p:cNvSpPr>
          <p:nvPr>
            <p:ph type="title"/>
          </p:nvPr>
        </p:nvSpPr>
        <p:spPr/>
        <p:txBody>
          <a:bodyPr/>
          <a:lstStyle/>
          <a:p>
            <a:r>
              <a:rPr lang="en-US" dirty="0"/>
              <a:t>Future Scope </a:t>
            </a:r>
            <a:endParaRPr lang="en-IN" dirty="0"/>
          </a:p>
        </p:txBody>
      </p:sp>
      <p:sp>
        <p:nvSpPr>
          <p:cNvPr id="3" name="Content Placeholder 2">
            <a:extLst>
              <a:ext uri="{FF2B5EF4-FFF2-40B4-BE49-F238E27FC236}">
                <a16:creationId xmlns:a16="http://schemas.microsoft.com/office/drawing/2014/main" id="{C537038B-6582-4F29-8598-19B1D99E3593}"/>
              </a:ext>
            </a:extLst>
          </p:cNvPr>
          <p:cNvSpPr>
            <a:spLocks noGrp="1"/>
          </p:cNvSpPr>
          <p:nvPr>
            <p:ph idx="1"/>
          </p:nvPr>
        </p:nvSpPr>
        <p:spPr/>
        <p:txBody>
          <a:bodyPr>
            <a:normAutofit fontScale="92500"/>
          </a:bodyPr>
          <a:lstStyle/>
          <a:p>
            <a:pPr marL="502920" indent="-457200">
              <a:buAutoNum type="arabicPeriod"/>
            </a:pPr>
            <a:r>
              <a:rPr lang="en-US" dirty="0"/>
              <a:t>Verification of users.</a:t>
            </a:r>
          </a:p>
          <a:p>
            <a:pPr marL="502920" indent="-457200">
              <a:buAutoNum type="arabicPeriod"/>
            </a:pPr>
            <a:r>
              <a:rPr lang="en-US" dirty="0"/>
              <a:t>Improvement in design.</a:t>
            </a:r>
          </a:p>
          <a:p>
            <a:pPr marL="502920" indent="-457200">
              <a:buAutoNum type="arabicPeriod"/>
            </a:pPr>
            <a:r>
              <a:rPr lang="en-US" b="0" i="0" dirty="0">
                <a:solidFill>
                  <a:srgbClr val="202124"/>
                </a:solidFill>
                <a:effectLst/>
                <a:latin typeface="Roboto" panose="02000000000000000000" pitchFamily="2" charset="0"/>
              </a:rPr>
              <a:t>Membership , inquiry ,Google map integration </a:t>
            </a:r>
          </a:p>
          <a:p>
            <a:pPr marL="502920" indent="-457200">
              <a:buAutoNum type="arabicPeriod"/>
            </a:pPr>
            <a:r>
              <a:rPr lang="en-US" dirty="0"/>
              <a:t>UPI payment</a:t>
            </a:r>
          </a:p>
          <a:p>
            <a:pPr marL="502920" indent="-457200">
              <a:buAutoNum type="arabicPeriod"/>
            </a:pPr>
            <a:r>
              <a:rPr lang="en-US" b="0" i="0" dirty="0">
                <a:solidFill>
                  <a:srgbClr val="202124"/>
                </a:solidFill>
                <a:effectLst/>
                <a:latin typeface="Roboto" panose="02000000000000000000" pitchFamily="2" charset="0"/>
              </a:rPr>
              <a:t>Integration of new function like training video, online classes , diet planning </a:t>
            </a:r>
          </a:p>
          <a:p>
            <a:pPr marL="502920" indent="-457200">
              <a:buAutoNum type="arabicPeriod"/>
            </a:pPr>
            <a:r>
              <a:rPr lang="en-US" dirty="0"/>
              <a:t>Chat BOT</a:t>
            </a:r>
          </a:p>
        </p:txBody>
      </p:sp>
    </p:spTree>
    <p:extLst>
      <p:ext uri="{BB962C8B-B14F-4D97-AF65-F5344CB8AC3E}">
        <p14:creationId xmlns:p14="http://schemas.microsoft.com/office/powerpoint/2010/main" val="486071720"/>
      </p:ext>
    </p:extLst>
  </p:cSld>
  <p:clrMapOvr>
    <a:masterClrMapping/>
  </p:clrMapOvr>
  <p:transition spd="slow">
    <p:randomBar dir="vert"/>
    <p:sndAc>
      <p:stSnd>
        <p:snd r:embed="rId2" name="click.wav"/>
      </p:stSnd>
    </p:sndAc>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109972-F5F4-4F24-8298-092B8400805C}"/>
              </a:ext>
            </a:extLst>
          </p:cNvPr>
          <p:cNvSpPr>
            <a:spLocks noGrp="1"/>
          </p:cNvSpPr>
          <p:nvPr>
            <p:ph type="title"/>
          </p:nvPr>
        </p:nvSpPr>
        <p:spPr/>
        <p:txBody>
          <a:bodyPr/>
          <a:lstStyle/>
          <a:p>
            <a:r>
              <a:rPr lang="en-US" dirty="0"/>
              <a:t>References</a:t>
            </a:r>
            <a:endParaRPr lang="en-IN" dirty="0"/>
          </a:p>
        </p:txBody>
      </p:sp>
      <p:sp>
        <p:nvSpPr>
          <p:cNvPr id="3" name="Content Placeholder 2">
            <a:extLst>
              <a:ext uri="{FF2B5EF4-FFF2-40B4-BE49-F238E27FC236}">
                <a16:creationId xmlns:a16="http://schemas.microsoft.com/office/drawing/2014/main" id="{35099DB5-B32E-48C3-BC3A-DA44732620F8}"/>
              </a:ext>
            </a:extLst>
          </p:cNvPr>
          <p:cNvSpPr>
            <a:spLocks noGrp="1"/>
          </p:cNvSpPr>
          <p:nvPr>
            <p:ph idx="1"/>
          </p:nvPr>
        </p:nvSpPr>
        <p:spPr/>
        <p:txBody>
          <a:bodyPr>
            <a:normAutofit fontScale="92500" lnSpcReduction="20000"/>
          </a:bodyPr>
          <a:lstStyle/>
          <a:p>
            <a:r>
              <a:rPr lang="en-US" dirty="0"/>
              <a:t>Mr. Saleel Bagde for Database.</a:t>
            </a:r>
          </a:p>
          <a:p>
            <a:r>
              <a:rPr lang="en-US" dirty="0"/>
              <a:t>Mrs. Harshita Maheshwari for HTML JS &amp; CSS also she was our project guide.</a:t>
            </a:r>
          </a:p>
          <a:p>
            <a:r>
              <a:rPr lang="en-US" dirty="0"/>
              <a:t>Mr. Raju Kolhe for JSP &amp; JAVA.</a:t>
            </a:r>
          </a:p>
          <a:p>
            <a:r>
              <a:rPr lang="en-US" dirty="0">
                <a:hlinkClick r:id="rId3"/>
              </a:rPr>
              <a:t>https://www.slideshare.net</a:t>
            </a:r>
            <a:endParaRPr lang="en-US" dirty="0"/>
          </a:p>
          <a:p>
            <a:r>
              <a:rPr lang="en-US" dirty="0">
                <a:hlinkClick r:id="rId4"/>
              </a:rPr>
              <a:t>https://www.projectideas.co.in</a:t>
            </a:r>
            <a:endParaRPr lang="en-US" dirty="0"/>
          </a:p>
          <a:p>
            <a:r>
              <a:rPr lang="en-IN" b="0" i="0" u="sng" dirty="0">
                <a:solidFill>
                  <a:srgbClr val="1967D2"/>
                </a:solidFill>
                <a:effectLst/>
                <a:latin typeface="Roboto" panose="02000000000000000000" pitchFamily="2" charset="0"/>
                <a:hlinkClick r:id="rId5"/>
              </a:rPr>
              <a:t>https://www.fitternity.com/</a:t>
            </a:r>
            <a:endParaRPr lang="en-US" dirty="0"/>
          </a:p>
          <a:p>
            <a:pPr marL="45720" indent="0">
              <a:buNone/>
            </a:pPr>
            <a:r>
              <a:rPr lang="en-US" dirty="0"/>
              <a:t>A special thanks to Infoway Management who arranged extra lab time for us. </a:t>
            </a:r>
          </a:p>
          <a:p>
            <a:endParaRPr lang="en-IN" dirty="0"/>
          </a:p>
        </p:txBody>
      </p:sp>
    </p:spTree>
    <p:extLst>
      <p:ext uri="{BB962C8B-B14F-4D97-AF65-F5344CB8AC3E}">
        <p14:creationId xmlns:p14="http://schemas.microsoft.com/office/powerpoint/2010/main" val="460046220"/>
      </p:ext>
    </p:extLst>
  </p:cSld>
  <p:clrMapOvr>
    <a:masterClrMapping/>
  </p:clrMapOvr>
  <p:transition spd="slow">
    <p:randomBar dir="vert"/>
    <p:sndAc>
      <p:stSnd>
        <p:snd r:embed="rId2" name="click.wav"/>
      </p:stSnd>
    </p:sndAc>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BC584C-2F96-460D-8F0C-6AFB0C7EF3A9}"/>
              </a:ext>
            </a:extLst>
          </p:cNvPr>
          <p:cNvSpPr>
            <a:spLocks noGrp="1"/>
          </p:cNvSpPr>
          <p:nvPr>
            <p:ph type="title"/>
          </p:nvPr>
        </p:nvSpPr>
        <p:spPr/>
        <p:txBody>
          <a:bodyPr/>
          <a:lstStyle/>
          <a:p>
            <a:r>
              <a:rPr lang="en-US" dirty="0"/>
              <a:t>                             THANK YOU</a:t>
            </a:r>
            <a:endParaRPr lang="en-IN" dirty="0"/>
          </a:p>
        </p:txBody>
      </p:sp>
    </p:spTree>
    <p:extLst>
      <p:ext uri="{BB962C8B-B14F-4D97-AF65-F5344CB8AC3E}">
        <p14:creationId xmlns:p14="http://schemas.microsoft.com/office/powerpoint/2010/main" val="2740271495"/>
      </p:ext>
    </p:extLst>
  </p:cSld>
  <p:clrMapOvr>
    <a:masterClrMapping/>
  </p:clrMapOvr>
  <p:transition spd="slow">
    <p:randomBar dir="vert"/>
    <p:sndAc>
      <p:stSnd>
        <p:snd r:embed="rId2" name="click.wav"/>
      </p:stSnd>
    </p:sndAc>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4B7CA9-414B-40A5-A72A-FA8B0A6F6F33}"/>
              </a:ext>
            </a:extLst>
          </p:cNvPr>
          <p:cNvSpPr>
            <a:spLocks noGrp="1"/>
          </p:cNvSpPr>
          <p:nvPr>
            <p:ph type="title"/>
          </p:nvPr>
        </p:nvSpPr>
        <p:spPr/>
        <p:txBody>
          <a:bodyPr/>
          <a:lstStyle/>
          <a:p>
            <a:r>
              <a:rPr lang="en-US" dirty="0"/>
              <a:t>Choice of topic</a:t>
            </a:r>
            <a:endParaRPr lang="en-IN" dirty="0"/>
          </a:p>
        </p:txBody>
      </p:sp>
      <p:sp>
        <p:nvSpPr>
          <p:cNvPr id="3" name="Content Placeholder 2">
            <a:extLst>
              <a:ext uri="{FF2B5EF4-FFF2-40B4-BE49-F238E27FC236}">
                <a16:creationId xmlns:a16="http://schemas.microsoft.com/office/drawing/2014/main" id="{D2B41C62-3888-4B88-9D86-7CBCFAFAA10A}"/>
              </a:ext>
            </a:extLst>
          </p:cNvPr>
          <p:cNvSpPr>
            <a:spLocks noGrp="1"/>
          </p:cNvSpPr>
          <p:nvPr>
            <p:ph idx="1"/>
          </p:nvPr>
        </p:nvSpPr>
        <p:spPr/>
        <p:txBody>
          <a:bodyPr/>
          <a:lstStyle/>
          <a:p>
            <a:r>
              <a:rPr lang="en-US" dirty="0"/>
              <a:t>Through this project users get details of different types of Fitness centers under same roof.</a:t>
            </a:r>
          </a:p>
          <a:p>
            <a:r>
              <a:rPr lang="en-US" dirty="0"/>
              <a:t>Easy &amp; Fast</a:t>
            </a:r>
          </a:p>
          <a:p>
            <a:r>
              <a:rPr lang="en-US" dirty="0"/>
              <a:t>Advertisement Page</a:t>
            </a:r>
          </a:p>
          <a:p>
            <a:r>
              <a:rPr lang="en-US" dirty="0"/>
              <a:t>Owners get a platform to showcase the details  of their centers.</a:t>
            </a:r>
          </a:p>
          <a:p>
            <a:pPr marL="45720" indent="0">
              <a:buNone/>
            </a:pPr>
            <a:endParaRPr lang="en-IN" dirty="0"/>
          </a:p>
        </p:txBody>
      </p:sp>
    </p:spTree>
    <p:extLst>
      <p:ext uri="{BB962C8B-B14F-4D97-AF65-F5344CB8AC3E}">
        <p14:creationId xmlns:p14="http://schemas.microsoft.com/office/powerpoint/2010/main" val="1735352625"/>
      </p:ext>
    </p:extLst>
  </p:cSld>
  <p:clrMapOvr>
    <a:masterClrMapping/>
  </p:clrMapOvr>
  <p:transition spd="slow">
    <p:randomBar dir="vert"/>
    <p:sndAc>
      <p:stSnd>
        <p:snd r:embed="rId2" name="click.wav"/>
      </p:stSnd>
    </p:sndAc>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A4B5C-5411-460F-8B38-C461E3F3E36D}"/>
              </a:ext>
            </a:extLst>
          </p:cNvPr>
          <p:cNvSpPr>
            <a:spLocks noGrp="1"/>
          </p:cNvSpPr>
          <p:nvPr>
            <p:ph type="title"/>
          </p:nvPr>
        </p:nvSpPr>
        <p:spPr/>
        <p:txBody>
          <a:bodyPr/>
          <a:lstStyle/>
          <a:p>
            <a:r>
              <a:rPr lang="en-US" dirty="0"/>
              <a:t>Proposed System </a:t>
            </a:r>
            <a:endParaRPr lang="en-IN" dirty="0"/>
          </a:p>
        </p:txBody>
      </p:sp>
      <p:sp>
        <p:nvSpPr>
          <p:cNvPr id="3" name="Content Placeholder 2">
            <a:extLst>
              <a:ext uri="{FF2B5EF4-FFF2-40B4-BE49-F238E27FC236}">
                <a16:creationId xmlns:a16="http://schemas.microsoft.com/office/drawing/2014/main" id="{1E01CBFD-5726-4A5B-B15F-A737819CDED5}"/>
              </a:ext>
            </a:extLst>
          </p:cNvPr>
          <p:cNvSpPr>
            <a:spLocks noGrp="1"/>
          </p:cNvSpPr>
          <p:nvPr>
            <p:ph idx="1"/>
          </p:nvPr>
        </p:nvSpPr>
        <p:spPr/>
        <p:txBody>
          <a:bodyPr>
            <a:normAutofit fontScale="92500" lnSpcReduction="10000"/>
          </a:bodyPr>
          <a:lstStyle/>
          <a:p>
            <a:pPr marL="45720" indent="0">
              <a:buNone/>
            </a:pPr>
            <a:r>
              <a:rPr lang="en-US" dirty="0"/>
              <a:t>AIM:</a:t>
            </a:r>
          </a:p>
          <a:p>
            <a:pPr marL="45720" indent="0">
              <a:buNone/>
            </a:pPr>
            <a:r>
              <a:rPr lang="en-US" dirty="0"/>
              <a:t>1. It will help End user</a:t>
            </a:r>
          </a:p>
          <a:p>
            <a:pPr marL="45720" indent="0">
              <a:buNone/>
            </a:pPr>
            <a:r>
              <a:rPr lang="en-US" dirty="0"/>
              <a:t>Proposed System:</a:t>
            </a:r>
          </a:p>
          <a:p>
            <a:pPr marL="45720" indent="0">
              <a:buNone/>
            </a:pPr>
            <a:r>
              <a:rPr lang="en-US" dirty="0"/>
              <a:t> 1. Digitalize Fitness application</a:t>
            </a:r>
          </a:p>
          <a:p>
            <a:pPr marL="45720" indent="0">
              <a:buNone/>
            </a:pPr>
            <a:r>
              <a:rPr lang="en-US" dirty="0"/>
              <a:t> 2. Communication can take place even through mobile </a:t>
            </a:r>
          </a:p>
          <a:p>
            <a:pPr marL="45720" indent="0">
              <a:buNone/>
            </a:pPr>
            <a:r>
              <a:rPr lang="en-US" dirty="0"/>
              <a:t> 3. Eliminate Intermediates </a:t>
            </a:r>
          </a:p>
          <a:p>
            <a:pPr marL="45720" indent="0">
              <a:buNone/>
            </a:pPr>
            <a:r>
              <a:rPr lang="en-US" dirty="0"/>
              <a:t> 4. Availability of choosing different types of centers.</a:t>
            </a:r>
            <a:endParaRPr lang="en-IN" dirty="0"/>
          </a:p>
        </p:txBody>
      </p:sp>
    </p:spTree>
    <p:extLst>
      <p:ext uri="{BB962C8B-B14F-4D97-AF65-F5344CB8AC3E}">
        <p14:creationId xmlns:p14="http://schemas.microsoft.com/office/powerpoint/2010/main" val="1689906289"/>
      </p:ext>
    </p:extLst>
  </p:cSld>
  <p:clrMapOvr>
    <a:masterClrMapping/>
  </p:clrMapOvr>
  <p:transition spd="slow">
    <p:randomBar dir="vert"/>
    <p:sndAc>
      <p:stSnd>
        <p:snd r:embed="rId2" name="click.wav"/>
      </p:stSnd>
    </p:sndAc>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595E07-CE89-4D49-BF46-BC942575F6E3}"/>
              </a:ext>
            </a:extLst>
          </p:cNvPr>
          <p:cNvSpPr>
            <a:spLocks noGrp="1"/>
          </p:cNvSpPr>
          <p:nvPr>
            <p:ph type="title"/>
          </p:nvPr>
        </p:nvSpPr>
        <p:spPr/>
        <p:txBody>
          <a:bodyPr/>
          <a:lstStyle/>
          <a:p>
            <a:r>
              <a:rPr lang="en-US" dirty="0"/>
              <a:t>Methodology</a:t>
            </a:r>
            <a:endParaRPr lang="en-IN" dirty="0"/>
          </a:p>
        </p:txBody>
      </p:sp>
      <p:sp>
        <p:nvSpPr>
          <p:cNvPr id="3" name="Content Placeholder 2">
            <a:extLst>
              <a:ext uri="{FF2B5EF4-FFF2-40B4-BE49-F238E27FC236}">
                <a16:creationId xmlns:a16="http://schemas.microsoft.com/office/drawing/2014/main" id="{BF78C1FC-A480-4141-AA6E-0847B11E741B}"/>
              </a:ext>
            </a:extLst>
          </p:cNvPr>
          <p:cNvSpPr>
            <a:spLocks noGrp="1"/>
          </p:cNvSpPr>
          <p:nvPr>
            <p:ph idx="1"/>
          </p:nvPr>
        </p:nvSpPr>
        <p:spPr/>
        <p:txBody>
          <a:bodyPr/>
          <a:lstStyle/>
          <a:p>
            <a:pPr marL="45720" indent="0">
              <a:buNone/>
            </a:pPr>
            <a:r>
              <a:rPr lang="en-US" dirty="0"/>
              <a:t>The objective is to create a web site that can perform the following:-</a:t>
            </a:r>
          </a:p>
          <a:p>
            <a:pPr marL="502920" indent="-457200">
              <a:buAutoNum type="arabicPeriod"/>
            </a:pPr>
            <a:r>
              <a:rPr lang="en-US" dirty="0"/>
              <a:t>Opening the relevant HTML page using HTTPS POST &amp; GET methods.</a:t>
            </a:r>
          </a:p>
          <a:p>
            <a:pPr marL="502920" indent="-457200">
              <a:buAutoNum type="arabicPeriod"/>
            </a:pPr>
            <a:r>
              <a:rPr lang="en-US" dirty="0"/>
              <a:t>Read the data logically into user , centers and owner.</a:t>
            </a:r>
          </a:p>
          <a:p>
            <a:pPr marL="502920" indent="-457200">
              <a:buAutoNum type="arabicPeriod"/>
            </a:pPr>
            <a:r>
              <a:rPr lang="en-US" dirty="0"/>
              <a:t>Creating a local database.</a:t>
            </a:r>
            <a:endParaRPr lang="en-IN" dirty="0"/>
          </a:p>
        </p:txBody>
      </p:sp>
    </p:spTree>
    <p:extLst>
      <p:ext uri="{BB962C8B-B14F-4D97-AF65-F5344CB8AC3E}">
        <p14:creationId xmlns:p14="http://schemas.microsoft.com/office/powerpoint/2010/main" val="3826499070"/>
      </p:ext>
    </p:extLst>
  </p:cSld>
  <p:clrMapOvr>
    <a:masterClrMapping/>
  </p:clrMapOvr>
  <p:transition spd="slow">
    <p:randomBar dir="vert"/>
    <p:sndAc>
      <p:stSnd>
        <p:snd r:embed="rId2" name="click.wav"/>
      </p:stSnd>
    </p:sndAc>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CCF15B-1254-4DCE-88CF-8C9F10EDC43E}"/>
              </a:ext>
            </a:extLst>
          </p:cNvPr>
          <p:cNvSpPr>
            <a:spLocks noGrp="1"/>
          </p:cNvSpPr>
          <p:nvPr>
            <p:ph type="title"/>
          </p:nvPr>
        </p:nvSpPr>
        <p:spPr/>
        <p:txBody>
          <a:bodyPr/>
          <a:lstStyle/>
          <a:p>
            <a:r>
              <a:rPr lang="en-US" dirty="0"/>
              <a:t>Proposed System Model </a:t>
            </a:r>
            <a:endParaRPr lang="en-IN" dirty="0"/>
          </a:p>
        </p:txBody>
      </p:sp>
      <p:sp>
        <p:nvSpPr>
          <p:cNvPr id="3" name="Content Placeholder 2">
            <a:extLst>
              <a:ext uri="{FF2B5EF4-FFF2-40B4-BE49-F238E27FC236}">
                <a16:creationId xmlns:a16="http://schemas.microsoft.com/office/drawing/2014/main" id="{5AB6AA72-8253-4365-B39D-9186BF9C0749}"/>
              </a:ext>
            </a:extLst>
          </p:cNvPr>
          <p:cNvSpPr>
            <a:spLocks noGrp="1"/>
          </p:cNvSpPr>
          <p:nvPr>
            <p:ph idx="1"/>
          </p:nvPr>
        </p:nvSpPr>
        <p:spPr/>
        <p:txBody>
          <a:bodyPr>
            <a:normAutofit fontScale="92500" lnSpcReduction="10000"/>
          </a:bodyPr>
          <a:lstStyle/>
          <a:p>
            <a:pPr marL="45720" indent="0">
              <a:buNone/>
            </a:pPr>
            <a:r>
              <a:rPr lang="en-US" dirty="0"/>
              <a:t>There are three main modules:</a:t>
            </a:r>
          </a:p>
          <a:p>
            <a:pPr marL="45720" indent="0">
              <a:buNone/>
            </a:pPr>
            <a:r>
              <a:rPr lang="en-US" dirty="0"/>
              <a:t>User                                                                                                        Owner                                                 </a:t>
            </a:r>
          </a:p>
          <a:p>
            <a:pPr marL="45720" indent="0">
              <a:buNone/>
            </a:pPr>
            <a:r>
              <a:rPr lang="en-US" dirty="0"/>
              <a:t>1 Home                                                                                      1 Home                                                </a:t>
            </a:r>
          </a:p>
          <a:p>
            <a:pPr marL="45720" indent="0">
              <a:buNone/>
            </a:pPr>
            <a:r>
              <a:rPr lang="en-US" dirty="0"/>
              <a:t>2 Profile                                                                                     2 Profile                        </a:t>
            </a:r>
          </a:p>
          <a:p>
            <a:pPr marL="45720" indent="0">
              <a:buNone/>
            </a:pPr>
            <a:r>
              <a:rPr lang="en-US" dirty="0"/>
              <a:t>3 BMI Calculator                                                                     3  Add Center and Center List                                    </a:t>
            </a:r>
          </a:p>
          <a:p>
            <a:pPr marL="45720" indent="0">
              <a:buNone/>
            </a:pPr>
            <a:r>
              <a:rPr lang="en-US" dirty="0"/>
              <a:t>4  Register and Login                                                           4  Register and login</a:t>
            </a:r>
          </a:p>
          <a:p>
            <a:pPr marL="45720" indent="0">
              <a:buNone/>
            </a:pPr>
            <a:r>
              <a:rPr lang="en-US" dirty="0"/>
              <a:t>5  Log Out                                                                                 5 Log Out                                            </a:t>
            </a:r>
            <a:endParaRPr lang="en-IN" dirty="0"/>
          </a:p>
        </p:txBody>
      </p:sp>
    </p:spTree>
    <p:extLst>
      <p:ext uri="{BB962C8B-B14F-4D97-AF65-F5344CB8AC3E}">
        <p14:creationId xmlns:p14="http://schemas.microsoft.com/office/powerpoint/2010/main" val="514364870"/>
      </p:ext>
    </p:extLst>
  </p:cSld>
  <p:clrMapOvr>
    <a:masterClrMapping/>
  </p:clrMapOvr>
  <p:transition spd="slow">
    <p:randomBar dir="vert"/>
    <p:sndAc>
      <p:stSnd>
        <p:snd r:embed="rId2" name="click.wav"/>
      </p:stSnd>
    </p:sndAc>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6480F4-1247-4E32-857B-318E0750D992}"/>
              </a:ext>
            </a:extLst>
          </p:cNvPr>
          <p:cNvSpPr>
            <a:spLocks noGrp="1"/>
          </p:cNvSpPr>
          <p:nvPr>
            <p:ph type="title"/>
          </p:nvPr>
        </p:nvSpPr>
        <p:spPr/>
        <p:txBody>
          <a:bodyPr/>
          <a:lstStyle/>
          <a:p>
            <a:r>
              <a:rPr lang="en-US" dirty="0"/>
              <a:t>Proposed Approach</a:t>
            </a:r>
            <a:br>
              <a:rPr lang="en-US" dirty="0"/>
            </a:br>
            <a:endParaRPr lang="en-IN" dirty="0"/>
          </a:p>
        </p:txBody>
      </p:sp>
      <p:pic>
        <p:nvPicPr>
          <p:cNvPr id="7" name="Content Placeholder 6">
            <a:extLst>
              <a:ext uri="{FF2B5EF4-FFF2-40B4-BE49-F238E27FC236}">
                <a16:creationId xmlns:a16="http://schemas.microsoft.com/office/drawing/2014/main" id="{755123A3-43A8-6DAD-B838-C5FCC9D99F35}"/>
              </a:ext>
            </a:extLst>
          </p:cNvPr>
          <p:cNvPicPr>
            <a:picLocks noGrp="1" noChangeAspect="1"/>
          </p:cNvPicPr>
          <p:nvPr>
            <p:ph idx="1"/>
          </p:nvPr>
        </p:nvPicPr>
        <p:blipFill>
          <a:blip r:embed="rId3"/>
          <a:stretch>
            <a:fillRect/>
          </a:stretch>
        </p:blipFill>
        <p:spPr>
          <a:xfrm>
            <a:off x="2885440" y="2164080"/>
            <a:ext cx="6736080" cy="4409440"/>
          </a:xfrm>
        </p:spPr>
      </p:pic>
    </p:spTree>
    <p:extLst>
      <p:ext uri="{BB962C8B-B14F-4D97-AF65-F5344CB8AC3E}">
        <p14:creationId xmlns:p14="http://schemas.microsoft.com/office/powerpoint/2010/main" val="249401257"/>
      </p:ext>
    </p:extLst>
  </p:cSld>
  <p:clrMapOvr>
    <a:masterClrMapping/>
  </p:clrMapOvr>
  <p:transition spd="slow">
    <p:randomBar dir="vert"/>
    <p:sndAc>
      <p:stSnd>
        <p:snd r:embed="rId2" name="click.wav"/>
      </p:stSnd>
    </p:sndAc>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46B440-F37E-4986-A21F-F58725B2F186}"/>
              </a:ext>
            </a:extLst>
          </p:cNvPr>
          <p:cNvSpPr>
            <a:spLocks noGrp="1"/>
          </p:cNvSpPr>
          <p:nvPr>
            <p:ph type="title"/>
          </p:nvPr>
        </p:nvSpPr>
        <p:spPr/>
        <p:txBody>
          <a:bodyPr/>
          <a:lstStyle/>
          <a:p>
            <a:r>
              <a:rPr lang="en-US" dirty="0"/>
              <a:t>Screenshots</a:t>
            </a:r>
            <a:endParaRPr lang="en-IN" dirty="0"/>
          </a:p>
        </p:txBody>
      </p:sp>
      <p:pic>
        <p:nvPicPr>
          <p:cNvPr id="7" name="Content Placeholder 6">
            <a:extLst>
              <a:ext uri="{FF2B5EF4-FFF2-40B4-BE49-F238E27FC236}">
                <a16:creationId xmlns:a16="http://schemas.microsoft.com/office/drawing/2014/main" id="{E79F67FF-1C19-5A0C-DA03-5EBFCBABCE5F}"/>
              </a:ext>
            </a:extLst>
          </p:cNvPr>
          <p:cNvPicPr>
            <a:picLocks noGrp="1" noChangeAspect="1"/>
          </p:cNvPicPr>
          <p:nvPr>
            <p:ph idx="1"/>
          </p:nvPr>
        </p:nvPicPr>
        <p:blipFill rotWithShape="1">
          <a:blip r:embed="rId3"/>
          <a:srcRect l="-1187" t="6140" r="1187" b="6827"/>
          <a:stretch/>
        </p:blipFill>
        <p:spPr>
          <a:xfrm>
            <a:off x="1602154" y="2438400"/>
            <a:ext cx="10199077" cy="4142154"/>
          </a:xfrm>
        </p:spPr>
      </p:pic>
    </p:spTree>
    <p:extLst>
      <p:ext uri="{BB962C8B-B14F-4D97-AF65-F5344CB8AC3E}">
        <p14:creationId xmlns:p14="http://schemas.microsoft.com/office/powerpoint/2010/main" val="2608220635"/>
      </p:ext>
    </p:extLst>
  </p:cSld>
  <p:clrMapOvr>
    <a:masterClrMapping/>
  </p:clrMapOvr>
  <p:transition spd="slow">
    <p:randomBar dir="vert"/>
    <p:sndAc>
      <p:stSnd>
        <p:snd r:embed="rId2" name="click.wav"/>
      </p:stSnd>
    </p:sndAc>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docProps/app.xml><?xml version="1.0" encoding="utf-8"?>
<Properties xmlns="http://schemas.openxmlformats.org/officeDocument/2006/extended-properties" xmlns:vt="http://schemas.openxmlformats.org/officeDocument/2006/docPropsVTypes">
  <Template>TM03457496[[fn=Parallax]]</Template>
  <TotalTime>261</TotalTime>
  <Words>692</Words>
  <Application>Microsoft Office PowerPoint</Application>
  <PresentationFormat>Widescreen</PresentationFormat>
  <Paragraphs>103</Paragraphs>
  <Slides>33</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33</vt:i4>
      </vt:variant>
    </vt:vector>
  </HeadingPairs>
  <TitlesOfParts>
    <vt:vector size="37" baseType="lpstr">
      <vt:lpstr>Arial</vt:lpstr>
      <vt:lpstr>Corbel</vt:lpstr>
      <vt:lpstr>Roboto</vt:lpstr>
      <vt:lpstr>Parallax</vt:lpstr>
      <vt:lpstr>  FITNESS AROUND ME </vt:lpstr>
      <vt:lpstr>Contents</vt:lpstr>
      <vt:lpstr>Introduction</vt:lpstr>
      <vt:lpstr>Choice of topic</vt:lpstr>
      <vt:lpstr>Proposed System </vt:lpstr>
      <vt:lpstr>Methodology</vt:lpstr>
      <vt:lpstr>Proposed System Model </vt:lpstr>
      <vt:lpstr>Proposed Approach </vt:lpstr>
      <vt:lpstr>Screenshots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System Requirements</vt:lpstr>
      <vt:lpstr>Technologies Used</vt:lpstr>
      <vt:lpstr>Applications </vt:lpstr>
      <vt:lpstr>Advantages</vt:lpstr>
      <vt:lpstr>Limitations</vt:lpstr>
      <vt:lpstr>Conclusion </vt:lpstr>
      <vt:lpstr>Future Scope </vt:lpstr>
      <vt:lpstr>References</vt:lpstr>
      <vt:lpstr>                             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Farmer assistance portal</dc:title>
  <dc:creator>Abhishek Badal</dc:creator>
  <cp:lastModifiedBy>Asawari</cp:lastModifiedBy>
  <cp:revision>15</cp:revision>
  <dcterms:created xsi:type="dcterms:W3CDTF">2022-04-06T16:17:24Z</dcterms:created>
  <dcterms:modified xsi:type="dcterms:W3CDTF">2022-09-26T06:09:26Z</dcterms:modified>
</cp:coreProperties>
</file>